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20104100" cy="11303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ACC"/>
          </a:solidFill>
        </a:fill>
      </a:tcStyle>
    </a:wholeTbl>
    <a:band2H>
      <a:tcTxStyle/>
      <a:tcStyle>
        <a:tcBdr/>
        <a:fill>
          <a:solidFill>
            <a:srgbClr val="F9F5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EDF2"/>
          </a:solidFill>
        </a:fill>
      </a:tcStyle>
    </a:wholeTbl>
    <a:band2H>
      <a:tcTxStyle/>
      <a:tcStyle>
        <a:tcBdr/>
        <a:fill>
          <a:solidFill>
            <a:srgbClr val="F2F6F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AD1"/>
          </a:solidFill>
        </a:fill>
      </a:tcStyle>
    </a:wholeTbl>
    <a:band2H>
      <a:tcTxStyle/>
      <a:tcStyle>
        <a:tcBdr/>
        <a:fill>
          <a:solidFill>
            <a:srgbClr val="EAED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8601"/>
  </p:normalViewPr>
  <p:slideViewPr>
    <p:cSldViewPr snapToGrid="0">
      <p:cViewPr varScale="1">
        <p:scale>
          <a:sx n="58" d="100"/>
          <a:sy n="58" d="100"/>
        </p:scale>
        <p:origin x="1240"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8" name="Shape 918"/>
          <p:cNvSpPr>
            <a:spLocks noGrp="1" noRot="1" noChangeAspect="1"/>
          </p:cNvSpPr>
          <p:nvPr>
            <p:ph type="sldImg"/>
          </p:nvPr>
        </p:nvSpPr>
        <p:spPr>
          <a:xfrm>
            <a:off x="1143000" y="685800"/>
            <a:ext cx="4572000" cy="3429000"/>
          </a:xfrm>
          <a:prstGeom prst="rect">
            <a:avLst/>
          </a:prstGeom>
        </p:spPr>
        <p:txBody>
          <a:bodyPr/>
          <a:lstStyle/>
          <a:p>
            <a:endParaRPr/>
          </a:p>
        </p:txBody>
      </p:sp>
      <p:sp>
        <p:nvSpPr>
          <p:cNvPr id="919" name="Shape 9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noRot="1" noChangeAspect="1"/>
          </p:cNvSpPr>
          <p:nvPr>
            <p:ph type="sldImg"/>
          </p:nvPr>
        </p:nvSpPr>
        <p:spPr>
          <a:prstGeom prst="rect">
            <a:avLst/>
          </a:prstGeom>
        </p:spPr>
        <p:txBody>
          <a:bodyPr/>
          <a:lstStyle/>
          <a:p>
            <a:endParaRPr/>
          </a:p>
        </p:txBody>
      </p:sp>
      <p:sp>
        <p:nvSpPr>
          <p:cNvPr id="1077" name="Shape 1077"/>
          <p:cNvSpPr>
            <a:spLocks noGrp="1"/>
          </p:cNvSpPr>
          <p:nvPr>
            <p:ph type="body" sz="quarter" idx="1"/>
          </p:nvPr>
        </p:nvSpPr>
        <p:spPr>
          <a:prstGeom prst="rect">
            <a:avLst/>
          </a:prstGeom>
        </p:spPr>
        <p:txBody>
          <a:bodyPr/>
          <a:lstStyle/>
          <a:p>
            <a:r>
              <a:t>The first step is tokenization. Tokenization is the process of breaking down a sequence of text into smaller units, known as tokens. These tokens can be words, subwords, characters, or even phrases, depending on the specific tokenization algorithm used. The primary goal of tokenization is to prepare text data for processing by models, such as language models or neural networks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 name="Shape 1180"/>
          <p:cNvSpPr>
            <a:spLocks noGrp="1" noRot="1" noChangeAspect="1"/>
          </p:cNvSpPr>
          <p:nvPr>
            <p:ph type="sldImg"/>
          </p:nvPr>
        </p:nvSpPr>
        <p:spPr>
          <a:prstGeom prst="rect">
            <a:avLst/>
          </a:prstGeom>
        </p:spPr>
        <p:txBody>
          <a:bodyPr/>
          <a:lstStyle/>
          <a:p>
            <a:endParaRPr/>
          </a:p>
        </p:txBody>
      </p:sp>
      <p:sp>
        <p:nvSpPr>
          <p:cNvPr id="1181" name="Shape 1181"/>
          <p:cNvSpPr>
            <a:spLocks noGrp="1"/>
          </p:cNvSpPr>
          <p:nvPr>
            <p:ph type="body" sz="quarter" idx="1"/>
          </p:nvPr>
        </p:nvSpPr>
        <p:spPr>
          <a:prstGeom prst="rect">
            <a:avLst/>
          </a:prstGeom>
        </p:spPr>
        <p:txBody>
          <a:bodyPr/>
          <a:lstStyle/>
          <a:p>
            <a:r>
              <a:t>Word2vec</a:t>
            </a:r>
          </a:p>
          <a:p>
            <a:r>
              <a:t>GloVe</a:t>
            </a:r>
          </a:p>
          <a:p>
            <a:r>
              <a:t>Seq2Seq</a:t>
            </a:r>
          </a:p>
          <a:p>
            <a:r>
              <a:t>GTP</a:t>
            </a:r>
          </a:p>
          <a:p>
            <a:r>
              <a:t>ELMo</a:t>
            </a:r>
          </a:p>
          <a:p>
            <a:r>
              <a:t>ULMFit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 name="Shape 1246"/>
          <p:cNvSpPr>
            <a:spLocks noGrp="1" noRot="1" noChangeAspect="1"/>
          </p:cNvSpPr>
          <p:nvPr>
            <p:ph type="sldImg"/>
          </p:nvPr>
        </p:nvSpPr>
        <p:spPr>
          <a:prstGeom prst="rect">
            <a:avLst/>
          </a:prstGeom>
        </p:spPr>
        <p:txBody>
          <a:bodyPr/>
          <a:lstStyle/>
          <a:p>
            <a:endParaRPr/>
          </a:p>
        </p:txBody>
      </p:sp>
      <p:sp>
        <p:nvSpPr>
          <p:cNvPr id="1247" name="Shape 1247"/>
          <p:cNvSpPr>
            <a:spLocks noGrp="1"/>
          </p:cNvSpPr>
          <p:nvPr>
            <p:ph type="body" sz="quarter" idx="1"/>
          </p:nvPr>
        </p:nvSpPr>
        <p:spPr>
          <a:prstGeom prst="rect">
            <a:avLst/>
          </a:prstGeom>
        </p:spPr>
        <p:txBody>
          <a:bodyPr/>
          <a:lstStyle/>
          <a:p>
            <a:r>
              <a:t>Word2vec</a:t>
            </a:r>
          </a:p>
          <a:p>
            <a:r>
              <a:t>GloVe</a:t>
            </a:r>
          </a:p>
          <a:p>
            <a:r>
              <a:t>Seq2Seq</a:t>
            </a:r>
          </a:p>
          <a:p>
            <a:r>
              <a:t>GTP</a:t>
            </a:r>
          </a:p>
          <a:p>
            <a:r>
              <a:t>ELMo</a:t>
            </a:r>
          </a:p>
          <a:p>
            <a:r>
              <a:t>ULMFit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2" name="Shape 1252"/>
          <p:cNvSpPr>
            <a:spLocks noGrp="1" noRot="1" noChangeAspect="1"/>
          </p:cNvSpPr>
          <p:nvPr>
            <p:ph type="sldImg"/>
          </p:nvPr>
        </p:nvSpPr>
        <p:spPr>
          <a:prstGeom prst="rect">
            <a:avLst/>
          </a:prstGeom>
        </p:spPr>
        <p:txBody>
          <a:bodyPr/>
          <a:lstStyle/>
          <a:p>
            <a:endParaRPr/>
          </a:p>
        </p:txBody>
      </p:sp>
      <p:sp>
        <p:nvSpPr>
          <p:cNvPr id="1253" name="Shape 1253"/>
          <p:cNvSpPr>
            <a:spLocks noGrp="1"/>
          </p:cNvSpPr>
          <p:nvPr>
            <p:ph type="body" sz="quarter" idx="1"/>
          </p:nvPr>
        </p:nvSpPr>
        <p:spPr>
          <a:prstGeom prst="rect">
            <a:avLst/>
          </a:prstGeom>
        </p:spPr>
        <p:txBody>
          <a:bodyPr/>
          <a:lstStyle/>
          <a:p>
            <a:r>
              <a:t>Word2vec</a:t>
            </a:r>
          </a:p>
          <a:p>
            <a:r>
              <a:t>GloVe</a:t>
            </a:r>
          </a:p>
          <a:p>
            <a:r>
              <a:t>Seq2Seq</a:t>
            </a:r>
          </a:p>
          <a:p>
            <a:r>
              <a:t>GTP</a:t>
            </a:r>
          </a:p>
          <a:p>
            <a:r>
              <a:t>ELMo</a:t>
            </a:r>
          </a:p>
          <a:p>
            <a:r>
              <a:t>ULMFit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 name="Shape 1257"/>
          <p:cNvSpPr>
            <a:spLocks noGrp="1" noRot="1" noChangeAspect="1"/>
          </p:cNvSpPr>
          <p:nvPr>
            <p:ph type="sldImg"/>
          </p:nvPr>
        </p:nvSpPr>
        <p:spPr>
          <a:prstGeom prst="rect">
            <a:avLst/>
          </a:prstGeom>
        </p:spPr>
        <p:txBody>
          <a:bodyPr/>
          <a:lstStyle/>
          <a:p>
            <a:endParaRPr/>
          </a:p>
        </p:txBody>
      </p:sp>
      <p:sp>
        <p:nvSpPr>
          <p:cNvPr id="1258" name="Shape 1258"/>
          <p:cNvSpPr>
            <a:spLocks noGrp="1"/>
          </p:cNvSpPr>
          <p:nvPr>
            <p:ph type="body" sz="quarter" idx="1"/>
          </p:nvPr>
        </p:nvSpPr>
        <p:spPr>
          <a:prstGeom prst="rect">
            <a:avLst/>
          </a:prstGeom>
        </p:spPr>
        <p:txBody>
          <a:bodyPr/>
          <a:lstStyle/>
          <a:p>
            <a:r>
              <a:t>Word2vec</a:t>
            </a:r>
          </a:p>
          <a:p>
            <a:r>
              <a:t>GloVe</a:t>
            </a:r>
          </a:p>
          <a:p>
            <a:r>
              <a:t>Seq2Seq</a:t>
            </a:r>
          </a:p>
          <a:p>
            <a:r>
              <a:t>GTP</a:t>
            </a:r>
          </a:p>
          <a:p>
            <a:r>
              <a:t>ELMo</a:t>
            </a:r>
          </a:p>
          <a:p>
            <a:r>
              <a:t>ULMFit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 name="Shape 1270"/>
          <p:cNvSpPr>
            <a:spLocks noGrp="1" noRot="1" noChangeAspect="1"/>
          </p:cNvSpPr>
          <p:nvPr>
            <p:ph type="sldImg"/>
          </p:nvPr>
        </p:nvSpPr>
        <p:spPr>
          <a:prstGeom prst="rect">
            <a:avLst/>
          </a:prstGeom>
        </p:spPr>
        <p:txBody>
          <a:bodyPr/>
          <a:lstStyle/>
          <a:p>
            <a:endParaRPr/>
          </a:p>
        </p:txBody>
      </p:sp>
      <p:sp>
        <p:nvSpPr>
          <p:cNvPr id="1271" name="Shape 1271"/>
          <p:cNvSpPr>
            <a:spLocks noGrp="1"/>
          </p:cNvSpPr>
          <p:nvPr>
            <p:ph type="body" sz="quarter" idx="1"/>
          </p:nvPr>
        </p:nvSpPr>
        <p:spPr>
          <a:prstGeom prst="rect">
            <a:avLst/>
          </a:prstGeom>
        </p:spPr>
        <p:txBody>
          <a:bodyPr/>
          <a:lstStyle/>
          <a:p>
            <a:r>
              <a:t>Word2vec</a:t>
            </a:r>
          </a:p>
          <a:p>
            <a:r>
              <a:t>GloVe</a:t>
            </a:r>
          </a:p>
          <a:p>
            <a:r>
              <a:t>Seq2Seq</a:t>
            </a:r>
          </a:p>
          <a:p>
            <a:r>
              <a:t>GTP</a:t>
            </a:r>
          </a:p>
          <a:p>
            <a:r>
              <a:t>ELMo</a:t>
            </a:r>
          </a:p>
          <a:p>
            <a:r>
              <a:t>ULMFit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logoslide - grafisch">
    <p:spTree>
      <p:nvGrpSpPr>
        <p:cNvPr id="1" name=""/>
        <p:cNvGrpSpPr/>
        <p:nvPr/>
      </p:nvGrpSpPr>
      <p:grpSpPr>
        <a:xfrm>
          <a:off x="0" y="0"/>
          <a:ext cx="0" cy="0"/>
          <a:chOff x="0" y="0"/>
          <a:chExt cx="0" cy="0"/>
        </a:xfrm>
      </p:grpSpPr>
      <p:sp>
        <p:nvSpPr>
          <p:cNvPr id="1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4_quoteslide - full - lichtblauw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3"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94"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95"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quoteslide - full - lichtgroen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10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04"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ndslide">
    <p:spTree>
      <p:nvGrpSpPr>
        <p:cNvPr id="1" name=""/>
        <p:cNvGrpSpPr/>
        <p:nvPr/>
      </p:nvGrpSpPr>
      <p:grpSpPr>
        <a:xfrm>
          <a:off x="0" y="0"/>
          <a:ext cx="0" cy="0"/>
          <a:chOff x="0" y="0"/>
          <a:chExt cx="0" cy="0"/>
        </a:xfrm>
      </p:grpSpPr>
      <p:pic>
        <p:nvPicPr>
          <p:cNvPr id="111" name="Graphic 6" descr="Graphic 6"/>
          <p:cNvPicPr>
            <a:picLocks noChangeAspect="1"/>
          </p:cNvPicPr>
          <p:nvPr/>
        </p:nvPicPr>
        <p:blipFill>
          <a:blip r:embed="rId2"/>
          <a:stretch>
            <a:fillRect/>
          </a:stretch>
        </p:blipFill>
        <p:spPr>
          <a:xfrm>
            <a:off x="7308850" y="5078603"/>
            <a:ext cx="5486400" cy="1152145"/>
          </a:xfrm>
          <a:prstGeom prst="rect">
            <a:avLst/>
          </a:prstGeom>
          <a:ln w="12700">
            <a:miter lim="400000"/>
          </a:ln>
        </p:spPr>
      </p:pic>
      <p:sp>
        <p:nvSpPr>
          <p:cNvPr id="11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logoslide - img ful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9" name="Tijdelijke aanduiding voor afbeelding 10"/>
          <p:cNvSpPr>
            <a:spLocks noGrp="1"/>
          </p:cNvSpPr>
          <p:nvPr>
            <p:ph type="pic" idx="21"/>
          </p:nvPr>
        </p:nvSpPr>
        <p:spPr>
          <a:xfrm>
            <a:off x="0" y="0"/>
            <a:ext cx="20110450" cy="11309350"/>
          </a:xfrm>
          <a:prstGeom prst="rect">
            <a:avLst/>
          </a:prstGeom>
        </p:spPr>
        <p:txBody>
          <a:bodyPr lIns="91439" tIns="45719" rIns="91439" bIns="45719"/>
          <a:lstStyle/>
          <a:p>
            <a:endParaRPr/>
          </a:p>
        </p:txBody>
      </p:sp>
      <p:sp>
        <p:nvSpPr>
          <p:cNvPr id="120" name="Hoofdtekst - niveau één…"/>
          <p:cNvSpPr txBox="1">
            <a:spLocks noGrp="1"/>
          </p:cNvSpPr>
          <p:nvPr>
            <p:ph type="body" sz="quarter" idx="1" hasCustomPrompt="1"/>
          </p:nvPr>
        </p:nvSpPr>
        <p:spPr>
          <a:xfrm>
            <a:off x="7346949" y="4780927"/>
            <a:ext cx="1738839" cy="1746414"/>
          </a:xfrm>
          <a:prstGeom prst="rect">
            <a:avLst/>
          </a:prstGeom>
          <a:solidFill>
            <a:srgbClr val="EE7F00"/>
          </a:solidFill>
        </p:spPr>
        <p:txBody>
          <a:bodyPr>
            <a:normAutofit/>
          </a:bodyPr>
          <a:lstStyle/>
          <a:p>
            <a:r>
              <a:t> </a:t>
            </a:r>
          </a:p>
          <a:p>
            <a:pPr lvl="1"/>
            <a:endParaRPr/>
          </a:p>
          <a:p>
            <a:pPr lvl="2"/>
            <a:endParaRPr/>
          </a:p>
          <a:p>
            <a:pPr lvl="3"/>
            <a:endParaRPr/>
          </a:p>
          <a:p>
            <a:pPr lvl="4"/>
            <a:endParaRPr/>
          </a:p>
        </p:txBody>
      </p:sp>
      <p:sp>
        <p:nvSpPr>
          <p:cNvPr id="121" name="Tijdelijke aanduiding voor tekst 8"/>
          <p:cNvSpPr>
            <a:spLocks noGrp="1"/>
          </p:cNvSpPr>
          <p:nvPr>
            <p:ph type="body" sz="quarter" idx="22" hasCustomPrompt="1"/>
          </p:nvPr>
        </p:nvSpPr>
        <p:spPr>
          <a:xfrm>
            <a:off x="9383890" y="5210495"/>
            <a:ext cx="3373762" cy="887275"/>
          </a:xfrm>
          <a:prstGeom prst="rect">
            <a:avLst/>
          </a:prstGeom>
          <a:solidFill>
            <a:srgbClr val="FFFFFF"/>
          </a:solidFill>
        </p:spPr>
        <p:txBody>
          <a:bodyPr>
            <a:normAutofit/>
          </a:bodyPr>
          <a:lstStyle/>
          <a:p>
            <a:r>
              <a:t> </a:t>
            </a:r>
          </a:p>
        </p:txBody>
      </p:sp>
      <p:sp>
        <p:nvSpPr>
          <p:cNvPr id="12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oranje -titleslide - img right - kenniscentrum">
    <p:bg>
      <p:bgPr>
        <a:solidFill>
          <a:srgbClr val="EE7F00"/>
        </a:solidFill>
        <a:effectLst/>
      </p:bgPr>
    </p:bg>
    <p:spTree>
      <p:nvGrpSpPr>
        <p:cNvPr id="1" name=""/>
        <p:cNvGrpSpPr/>
        <p:nvPr/>
      </p:nvGrpSpPr>
      <p:grpSpPr>
        <a:xfrm>
          <a:off x="0" y="0"/>
          <a:ext cx="0" cy="0"/>
          <a:chOff x="0" y="0"/>
          <a:chExt cx="0" cy="0"/>
        </a:xfrm>
      </p:grpSpPr>
      <p:sp>
        <p:nvSpPr>
          <p:cNvPr id="129"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30"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31"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132"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33"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34"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35"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3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aars -titleslide - img right - kenniscentrum">
    <p:bg>
      <p:bgPr>
        <a:solidFill>
          <a:srgbClr val="9E6697"/>
        </a:solidFill>
        <a:effectLst/>
      </p:bgPr>
    </p:bg>
    <p:spTree>
      <p:nvGrpSpPr>
        <p:cNvPr id="1" name=""/>
        <p:cNvGrpSpPr/>
        <p:nvPr/>
      </p:nvGrpSpPr>
      <p:grpSpPr>
        <a:xfrm>
          <a:off x="0" y="0"/>
          <a:ext cx="0" cy="0"/>
          <a:chOff x="0" y="0"/>
          <a:chExt cx="0" cy="0"/>
        </a:xfrm>
      </p:grpSpPr>
      <p:sp>
        <p:nvSpPr>
          <p:cNvPr id="143"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44"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45"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46"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47"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48"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49"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5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uw -titleslide - img right - kenniscentrum">
    <p:bg>
      <p:bgPr>
        <a:solidFill>
          <a:srgbClr val="578494"/>
        </a:solidFill>
        <a:effectLst/>
      </p:bgPr>
    </p:bg>
    <p:spTree>
      <p:nvGrpSpPr>
        <p:cNvPr id="1" name=""/>
        <p:cNvGrpSpPr/>
        <p:nvPr/>
      </p:nvGrpSpPr>
      <p:grpSpPr>
        <a:xfrm>
          <a:off x="0" y="0"/>
          <a:ext cx="0" cy="0"/>
          <a:chOff x="0" y="0"/>
          <a:chExt cx="0" cy="0"/>
        </a:xfrm>
      </p:grpSpPr>
      <p:sp>
        <p:nvSpPr>
          <p:cNvPr id="157"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58"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59"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60"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61"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62"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63"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6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groen -titleslide - img right - kenniscentrum">
    <p:bg>
      <p:bgPr>
        <a:solidFill>
          <a:schemeClr val="accent6"/>
        </a:solidFill>
        <a:effectLst/>
      </p:bgPr>
    </p:bg>
    <p:spTree>
      <p:nvGrpSpPr>
        <p:cNvPr id="1" name=""/>
        <p:cNvGrpSpPr/>
        <p:nvPr/>
      </p:nvGrpSpPr>
      <p:grpSpPr>
        <a:xfrm>
          <a:off x="0" y="0"/>
          <a:ext cx="0" cy="0"/>
          <a:chOff x="0" y="0"/>
          <a:chExt cx="0" cy="0"/>
        </a:xfrm>
      </p:grpSpPr>
      <p:sp>
        <p:nvSpPr>
          <p:cNvPr id="171"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72"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73"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74"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75"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76"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77"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7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geel -titleslide - img right - kenniscentrum">
    <p:bg>
      <p:bgPr>
        <a:solidFill>
          <a:schemeClr val="accent1"/>
        </a:solidFill>
        <a:effectLst/>
      </p:bgPr>
    </p:bg>
    <p:spTree>
      <p:nvGrpSpPr>
        <p:cNvPr id="1" name=""/>
        <p:cNvGrpSpPr/>
        <p:nvPr/>
      </p:nvGrpSpPr>
      <p:grpSpPr>
        <a:xfrm>
          <a:off x="0" y="0"/>
          <a:ext cx="0" cy="0"/>
          <a:chOff x="0" y="0"/>
          <a:chExt cx="0" cy="0"/>
        </a:xfrm>
      </p:grpSpPr>
      <p:sp>
        <p:nvSpPr>
          <p:cNvPr id="185"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86"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87"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88"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89"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90"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91"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9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roze -titleslide - img right - kenniscentrum">
    <p:bg>
      <p:bgPr>
        <a:solidFill>
          <a:schemeClr val="accent5"/>
        </a:solidFill>
        <a:effectLst/>
      </p:bgPr>
    </p:bg>
    <p:spTree>
      <p:nvGrpSpPr>
        <p:cNvPr id="1" name=""/>
        <p:cNvGrpSpPr/>
        <p:nvPr/>
      </p:nvGrpSpPr>
      <p:grpSpPr>
        <a:xfrm>
          <a:off x="0" y="0"/>
          <a:ext cx="0" cy="0"/>
          <a:chOff x="0" y="0"/>
          <a:chExt cx="0" cy="0"/>
        </a:xfrm>
      </p:grpSpPr>
      <p:sp>
        <p:nvSpPr>
          <p:cNvPr id="199"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00"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01"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02"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03"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04" name="Tijdelijke aanduiding voor tekst 5"/>
          <p:cNvSpPr>
            <a:spLocks noGrp="1"/>
          </p:cNvSpPr>
          <p:nvPr>
            <p:ph type="body" sz="quarter" idx="22" hasCustomPrompt="1"/>
          </p:nvPr>
        </p:nvSpPr>
        <p:spPr>
          <a:xfrm>
            <a:off x="8910131" y="1007862"/>
            <a:ext cx="10538" cy="432001"/>
          </a:xfrm>
          <a:prstGeom prst="rect">
            <a:avLst/>
          </a:prstGeom>
          <a:solidFill>
            <a:srgbClr val="000000"/>
          </a:solidFill>
        </p:spPr>
        <p:txBody>
          <a:bodyPr>
            <a:normAutofit/>
          </a:bodyPr>
          <a:lstStyle>
            <a:lvl1pPr>
              <a:defRPr sz="800"/>
            </a:lvl1pPr>
          </a:lstStyle>
          <a:p>
            <a:r>
              <a:t> </a:t>
            </a:r>
          </a:p>
        </p:txBody>
      </p:sp>
      <p:sp>
        <p:nvSpPr>
          <p:cNvPr id="205" name="Tijdelijke aanduiding voor tekst 3"/>
          <p:cNvSpPr>
            <a:spLocks noGrp="1"/>
          </p:cNvSpPr>
          <p:nvPr>
            <p:ph type="body" sz="quarter" idx="23"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06" name="Tijdelijke aanduiding voor tekst 3"/>
          <p:cNvSpPr>
            <a:spLocks noGrp="1"/>
          </p:cNvSpPr>
          <p:nvPr>
            <p:ph type="body" sz="quarter" idx="24"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0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logoslide - background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Hoofdtekst - niveau één…"/>
          <p:cNvSpPr txBox="1">
            <a:spLocks noGrp="1"/>
          </p:cNvSpPr>
          <p:nvPr>
            <p:ph type="body" sz="quarter" idx="1" hasCustomPrompt="1"/>
          </p:nvPr>
        </p:nvSpPr>
        <p:spPr>
          <a:xfrm>
            <a:off x="7346949" y="4780927"/>
            <a:ext cx="1738839" cy="1746414"/>
          </a:xfrm>
          <a:prstGeom prst="rect">
            <a:avLst/>
          </a:prstGeom>
          <a:solidFill>
            <a:srgbClr val="EE7F00"/>
          </a:solidFill>
        </p:spPr>
        <p:txBody>
          <a:bodyPr>
            <a:normAutofit/>
          </a:bodyPr>
          <a:lstStyle/>
          <a:p>
            <a:r>
              <a:t> </a:t>
            </a:r>
          </a:p>
          <a:p>
            <a:pPr lvl="1"/>
            <a:endParaRPr/>
          </a:p>
          <a:p>
            <a:pPr lvl="2"/>
            <a:endParaRPr/>
          </a:p>
          <a:p>
            <a:pPr lvl="3"/>
            <a:endParaRPr/>
          </a:p>
          <a:p>
            <a:pPr lvl="4"/>
            <a:endParaRPr/>
          </a:p>
        </p:txBody>
      </p:sp>
      <p:sp>
        <p:nvSpPr>
          <p:cNvPr id="21" name="Tijdelijke aanduiding voor tekst 26"/>
          <p:cNvSpPr>
            <a:spLocks noGrp="1"/>
          </p:cNvSpPr>
          <p:nvPr>
            <p:ph type="body" sz="quarter" idx="21" hasCustomPrompt="1"/>
          </p:nvPr>
        </p:nvSpPr>
        <p:spPr>
          <a:xfrm>
            <a:off x="9383890" y="5210495"/>
            <a:ext cx="3373762" cy="887275"/>
          </a:xfrm>
          <a:prstGeom prst="rect">
            <a:avLst/>
          </a:prstGeom>
          <a:solidFill>
            <a:srgbClr val="FFFFFF"/>
          </a:solidFill>
        </p:spPr>
        <p:txBody>
          <a:bodyPr>
            <a:normAutofit/>
          </a:bodyPr>
          <a:lstStyle/>
          <a:p>
            <a:r>
              <a:t> </a:t>
            </a:r>
          </a:p>
        </p:txBody>
      </p:sp>
      <p:pic>
        <p:nvPicPr>
          <p:cNvPr id="22" name="Afbeelding 31" descr="Afbeelding 31"/>
          <p:cNvPicPr>
            <a:picLocks noChangeAspect="1"/>
          </p:cNvPicPr>
          <p:nvPr/>
        </p:nvPicPr>
        <p:blipFill>
          <a:blip r:embed="rId3"/>
          <a:stretch>
            <a:fillRect/>
          </a:stretch>
        </p:blipFill>
        <p:spPr>
          <a:xfrm>
            <a:off x="0" y="396"/>
            <a:ext cx="20104099" cy="11308558"/>
          </a:xfrm>
          <a:prstGeom prst="rect">
            <a:avLst/>
          </a:prstGeom>
          <a:ln w="12700">
            <a:miter lim="400000"/>
          </a:ln>
        </p:spPr>
      </p:pic>
      <p:sp>
        <p:nvSpPr>
          <p:cNvPr id="2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eige -titleslide - img right - kenniscentrum">
    <p:bg>
      <p:bgPr>
        <a:solidFill>
          <a:schemeClr val="accent4"/>
        </a:solidFill>
        <a:effectLst/>
      </p:bgPr>
    </p:bg>
    <p:spTree>
      <p:nvGrpSpPr>
        <p:cNvPr id="1" name=""/>
        <p:cNvGrpSpPr/>
        <p:nvPr/>
      </p:nvGrpSpPr>
      <p:grpSpPr>
        <a:xfrm>
          <a:off x="0" y="0"/>
          <a:ext cx="0" cy="0"/>
          <a:chOff x="0" y="0"/>
          <a:chExt cx="0" cy="0"/>
        </a:xfrm>
      </p:grpSpPr>
      <p:sp>
        <p:nvSpPr>
          <p:cNvPr id="214"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15"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16"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17"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18"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19"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20"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2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lichtblauw -titleslide - img right - kenniscentrum">
    <p:bg>
      <p:bgPr>
        <a:solidFill>
          <a:schemeClr val="accent3"/>
        </a:solidFill>
        <a:effectLst/>
      </p:bgPr>
    </p:bg>
    <p:spTree>
      <p:nvGrpSpPr>
        <p:cNvPr id="1" name=""/>
        <p:cNvGrpSpPr/>
        <p:nvPr/>
      </p:nvGrpSpPr>
      <p:grpSpPr>
        <a:xfrm>
          <a:off x="0" y="0"/>
          <a:ext cx="0" cy="0"/>
          <a:chOff x="0" y="0"/>
          <a:chExt cx="0" cy="0"/>
        </a:xfrm>
      </p:grpSpPr>
      <p:sp>
        <p:nvSpPr>
          <p:cNvPr id="228"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29"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30"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31"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32"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33"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34"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3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lichtgroen -titleslide - img right - kenniscentrum">
    <p:bg>
      <p:bgPr>
        <a:solidFill>
          <a:schemeClr val="accent2"/>
        </a:solidFill>
        <a:effectLst/>
      </p:bgPr>
    </p:bg>
    <p:spTree>
      <p:nvGrpSpPr>
        <p:cNvPr id="1" name=""/>
        <p:cNvGrpSpPr/>
        <p:nvPr/>
      </p:nvGrpSpPr>
      <p:grpSpPr>
        <a:xfrm>
          <a:off x="0" y="0"/>
          <a:ext cx="0" cy="0"/>
          <a:chOff x="0" y="0"/>
          <a:chExt cx="0" cy="0"/>
        </a:xfrm>
      </p:grpSpPr>
      <p:sp>
        <p:nvSpPr>
          <p:cNvPr id="242"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43"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44"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45"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46"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47"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48"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49"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oranje - quoteslide - img right">
    <p:bg>
      <p:bgPr>
        <a:solidFill>
          <a:srgbClr val="EE7F00"/>
        </a:solidFill>
        <a:effectLst/>
      </p:bgPr>
    </p:bg>
    <p:spTree>
      <p:nvGrpSpPr>
        <p:cNvPr id="1" name=""/>
        <p:cNvGrpSpPr/>
        <p:nvPr/>
      </p:nvGrpSpPr>
      <p:grpSpPr>
        <a:xfrm>
          <a:off x="0" y="0"/>
          <a:ext cx="0" cy="0"/>
          <a:chOff x="0" y="0"/>
          <a:chExt cx="0" cy="0"/>
        </a:xfrm>
      </p:grpSpPr>
      <p:sp>
        <p:nvSpPr>
          <p:cNvPr id="25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5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5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25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paars - quoteslide - img right">
    <p:bg>
      <p:bgPr>
        <a:solidFill>
          <a:srgbClr val="9E6697"/>
        </a:solidFill>
        <a:effectLst/>
      </p:bgPr>
    </p:bg>
    <p:spTree>
      <p:nvGrpSpPr>
        <p:cNvPr id="1" name=""/>
        <p:cNvGrpSpPr/>
        <p:nvPr/>
      </p:nvGrpSpPr>
      <p:grpSpPr>
        <a:xfrm>
          <a:off x="0" y="0"/>
          <a:ext cx="0" cy="0"/>
          <a:chOff x="0" y="0"/>
          <a:chExt cx="0" cy="0"/>
        </a:xfrm>
      </p:grpSpPr>
      <p:sp>
        <p:nvSpPr>
          <p:cNvPr id="26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6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6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6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blauw  - quoteslide - img right">
    <p:bg>
      <p:bgPr>
        <a:solidFill>
          <a:srgbClr val="578494"/>
        </a:solidFill>
        <a:effectLst/>
      </p:bgPr>
    </p:bg>
    <p:spTree>
      <p:nvGrpSpPr>
        <p:cNvPr id="1" name=""/>
        <p:cNvGrpSpPr/>
        <p:nvPr/>
      </p:nvGrpSpPr>
      <p:grpSpPr>
        <a:xfrm>
          <a:off x="0" y="0"/>
          <a:ext cx="0" cy="0"/>
          <a:chOff x="0" y="0"/>
          <a:chExt cx="0" cy="0"/>
        </a:xfrm>
      </p:grpSpPr>
      <p:sp>
        <p:nvSpPr>
          <p:cNvPr id="27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7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7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7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groen - quoteslide - img right">
    <p:bg>
      <p:bgPr>
        <a:solidFill>
          <a:schemeClr val="accent6"/>
        </a:solidFill>
        <a:effectLst/>
      </p:bgPr>
    </p:bg>
    <p:spTree>
      <p:nvGrpSpPr>
        <p:cNvPr id="1" name=""/>
        <p:cNvGrpSpPr/>
        <p:nvPr/>
      </p:nvGrpSpPr>
      <p:grpSpPr>
        <a:xfrm>
          <a:off x="0" y="0"/>
          <a:ext cx="0" cy="0"/>
          <a:chOff x="0" y="0"/>
          <a:chExt cx="0" cy="0"/>
        </a:xfrm>
      </p:grpSpPr>
      <p:sp>
        <p:nvSpPr>
          <p:cNvPr id="28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8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8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8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geel - quoteslide - img right">
    <p:bg>
      <p:bgPr>
        <a:solidFill>
          <a:schemeClr val="accent1"/>
        </a:solidFill>
        <a:effectLst/>
      </p:bgPr>
    </p:bg>
    <p:spTree>
      <p:nvGrpSpPr>
        <p:cNvPr id="1" name=""/>
        <p:cNvGrpSpPr/>
        <p:nvPr/>
      </p:nvGrpSpPr>
      <p:grpSpPr>
        <a:xfrm>
          <a:off x="0" y="0"/>
          <a:ext cx="0" cy="0"/>
          <a:chOff x="0" y="0"/>
          <a:chExt cx="0" cy="0"/>
        </a:xfrm>
      </p:grpSpPr>
      <p:sp>
        <p:nvSpPr>
          <p:cNvPr id="29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9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9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9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roze - quoteslide - img right">
    <p:bg>
      <p:bgPr>
        <a:solidFill>
          <a:schemeClr val="accent5"/>
        </a:solidFill>
        <a:effectLst/>
      </p:bgPr>
    </p:bg>
    <p:spTree>
      <p:nvGrpSpPr>
        <p:cNvPr id="1" name=""/>
        <p:cNvGrpSpPr/>
        <p:nvPr/>
      </p:nvGrpSpPr>
      <p:grpSpPr>
        <a:xfrm>
          <a:off x="0" y="0"/>
          <a:ext cx="0" cy="0"/>
          <a:chOff x="0" y="0"/>
          <a:chExt cx="0" cy="0"/>
        </a:xfrm>
      </p:grpSpPr>
      <p:sp>
        <p:nvSpPr>
          <p:cNvPr id="30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0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0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0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beige - quoteslide - img right">
    <p:bg>
      <p:bgPr>
        <a:solidFill>
          <a:schemeClr val="accent4"/>
        </a:solidFill>
        <a:effectLst/>
      </p:bgPr>
    </p:bg>
    <p:spTree>
      <p:nvGrpSpPr>
        <p:cNvPr id="1" name=""/>
        <p:cNvGrpSpPr/>
        <p:nvPr/>
      </p:nvGrpSpPr>
      <p:grpSpPr>
        <a:xfrm>
          <a:off x="0" y="0"/>
          <a:ext cx="0" cy="0"/>
          <a:chOff x="0" y="0"/>
          <a:chExt cx="0" cy="0"/>
        </a:xfrm>
      </p:grpSpPr>
      <p:sp>
        <p:nvSpPr>
          <p:cNvPr id="31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1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1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1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quoteslide - full - orangje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31" name="Dianummer"/>
          <p:cNvSpPr txBox="1">
            <a:spLocks noGrp="1"/>
          </p:cNvSpPr>
          <p:nvPr>
            <p:ph type="sldNum" sz="quarter" idx="2"/>
          </p:nvPr>
        </p:nvSpPr>
        <p:spPr>
          <a:xfrm>
            <a:off x="18888426" y="10531475"/>
            <a:ext cx="210469" cy="197384"/>
          </a:xfrm>
          <a:prstGeom prst="rect">
            <a:avLst/>
          </a:prstGeom>
        </p:spPr>
        <p:txBody>
          <a:bodyPr/>
          <a:lstStyle/>
          <a:p>
            <a:fld id="{86CB4B4D-7CA3-9044-876B-883B54F8677D}" type="slidenum">
              <a:t>‹nr.›</a:t>
            </a:fld>
            <a:endParaRPr/>
          </a:p>
        </p:txBody>
      </p:sp>
      <p:sp>
        <p:nvSpPr>
          <p:cNvPr id="32"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lichtblauw - quoteslide - img right">
    <p:bg>
      <p:bgPr>
        <a:solidFill>
          <a:schemeClr val="accent3"/>
        </a:solidFill>
        <a:effectLst/>
      </p:bgPr>
    </p:bg>
    <p:spTree>
      <p:nvGrpSpPr>
        <p:cNvPr id="1" name=""/>
        <p:cNvGrpSpPr/>
        <p:nvPr/>
      </p:nvGrpSpPr>
      <p:grpSpPr>
        <a:xfrm>
          <a:off x="0" y="0"/>
          <a:ext cx="0" cy="0"/>
          <a:chOff x="0" y="0"/>
          <a:chExt cx="0" cy="0"/>
        </a:xfrm>
      </p:grpSpPr>
      <p:sp>
        <p:nvSpPr>
          <p:cNvPr id="32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2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2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2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lichtgroen - quoteslide - img right">
    <p:bg>
      <p:bgPr>
        <a:solidFill>
          <a:schemeClr val="accent2"/>
        </a:solidFill>
        <a:effectLst/>
      </p:bgPr>
    </p:bg>
    <p:spTree>
      <p:nvGrpSpPr>
        <p:cNvPr id="1" name=""/>
        <p:cNvGrpSpPr/>
        <p:nvPr/>
      </p:nvGrpSpPr>
      <p:grpSpPr>
        <a:xfrm>
          <a:off x="0" y="0"/>
          <a:ext cx="0" cy="0"/>
          <a:chOff x="0" y="0"/>
          <a:chExt cx="0" cy="0"/>
        </a:xfrm>
      </p:grpSpPr>
      <p:sp>
        <p:nvSpPr>
          <p:cNvPr id="33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3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3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3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oranje- quoteslide - img left">
    <p:bg>
      <p:bgPr>
        <a:solidFill>
          <a:srgbClr val="EE7F00"/>
        </a:solidFill>
        <a:effectLst/>
      </p:bgPr>
    </p:bg>
    <p:spTree>
      <p:nvGrpSpPr>
        <p:cNvPr id="1" name=""/>
        <p:cNvGrpSpPr/>
        <p:nvPr/>
      </p:nvGrpSpPr>
      <p:grpSpPr>
        <a:xfrm>
          <a:off x="0" y="0"/>
          <a:ext cx="0" cy="0"/>
          <a:chOff x="0" y="0"/>
          <a:chExt cx="0" cy="0"/>
        </a:xfrm>
      </p:grpSpPr>
      <p:sp>
        <p:nvSpPr>
          <p:cNvPr id="346"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47"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4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paars - quoteslide - img left">
    <p:bg>
      <p:bgPr>
        <a:solidFill>
          <a:srgbClr val="9E6697"/>
        </a:solidFill>
        <a:effectLst/>
      </p:bgPr>
    </p:bg>
    <p:spTree>
      <p:nvGrpSpPr>
        <p:cNvPr id="1" name=""/>
        <p:cNvGrpSpPr/>
        <p:nvPr/>
      </p:nvGrpSpPr>
      <p:grpSpPr>
        <a:xfrm>
          <a:off x="0" y="0"/>
          <a:ext cx="0" cy="0"/>
          <a:chOff x="0" y="0"/>
          <a:chExt cx="0" cy="0"/>
        </a:xfrm>
      </p:grpSpPr>
      <p:sp>
        <p:nvSpPr>
          <p:cNvPr id="355"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56"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5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blauw - quoteslide - img left">
    <p:bg>
      <p:bgPr>
        <a:solidFill>
          <a:srgbClr val="578494"/>
        </a:solidFill>
        <a:effectLst/>
      </p:bgPr>
    </p:bg>
    <p:spTree>
      <p:nvGrpSpPr>
        <p:cNvPr id="1" name=""/>
        <p:cNvGrpSpPr/>
        <p:nvPr/>
      </p:nvGrpSpPr>
      <p:grpSpPr>
        <a:xfrm>
          <a:off x="0" y="0"/>
          <a:ext cx="0" cy="0"/>
          <a:chOff x="0" y="0"/>
          <a:chExt cx="0" cy="0"/>
        </a:xfrm>
      </p:grpSpPr>
      <p:sp>
        <p:nvSpPr>
          <p:cNvPr id="364"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65"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6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groen - quoteslide - img left">
    <p:bg>
      <p:bgPr>
        <a:solidFill>
          <a:schemeClr val="accent6"/>
        </a:solidFill>
        <a:effectLst/>
      </p:bgPr>
    </p:bg>
    <p:spTree>
      <p:nvGrpSpPr>
        <p:cNvPr id="1" name=""/>
        <p:cNvGrpSpPr/>
        <p:nvPr/>
      </p:nvGrpSpPr>
      <p:grpSpPr>
        <a:xfrm>
          <a:off x="0" y="0"/>
          <a:ext cx="0" cy="0"/>
          <a:chOff x="0" y="0"/>
          <a:chExt cx="0" cy="0"/>
        </a:xfrm>
      </p:grpSpPr>
      <p:sp>
        <p:nvSpPr>
          <p:cNvPr id="373"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74"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7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geel - quoteslide - img left">
    <p:bg>
      <p:bgPr>
        <a:solidFill>
          <a:schemeClr val="accent1"/>
        </a:solidFill>
        <a:effectLst/>
      </p:bgPr>
    </p:bg>
    <p:spTree>
      <p:nvGrpSpPr>
        <p:cNvPr id="1" name=""/>
        <p:cNvGrpSpPr/>
        <p:nvPr/>
      </p:nvGrpSpPr>
      <p:grpSpPr>
        <a:xfrm>
          <a:off x="0" y="0"/>
          <a:ext cx="0" cy="0"/>
          <a:chOff x="0" y="0"/>
          <a:chExt cx="0" cy="0"/>
        </a:xfrm>
      </p:grpSpPr>
      <p:sp>
        <p:nvSpPr>
          <p:cNvPr id="382"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83"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8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roze - quoteslide - img left">
    <p:bg>
      <p:bgPr>
        <a:solidFill>
          <a:schemeClr val="accent5"/>
        </a:solidFill>
        <a:effectLst/>
      </p:bgPr>
    </p:bg>
    <p:spTree>
      <p:nvGrpSpPr>
        <p:cNvPr id="1" name=""/>
        <p:cNvGrpSpPr/>
        <p:nvPr/>
      </p:nvGrpSpPr>
      <p:grpSpPr>
        <a:xfrm>
          <a:off x="0" y="0"/>
          <a:ext cx="0" cy="0"/>
          <a:chOff x="0" y="0"/>
          <a:chExt cx="0" cy="0"/>
        </a:xfrm>
      </p:grpSpPr>
      <p:sp>
        <p:nvSpPr>
          <p:cNvPr id="391"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92"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9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beige - quoteslide - img left">
    <p:bg>
      <p:bgPr>
        <a:solidFill>
          <a:schemeClr val="accent4"/>
        </a:solidFill>
        <a:effectLst/>
      </p:bgPr>
    </p:bg>
    <p:spTree>
      <p:nvGrpSpPr>
        <p:cNvPr id="1" name=""/>
        <p:cNvGrpSpPr/>
        <p:nvPr/>
      </p:nvGrpSpPr>
      <p:grpSpPr>
        <a:xfrm>
          <a:off x="0" y="0"/>
          <a:ext cx="0" cy="0"/>
          <a:chOff x="0" y="0"/>
          <a:chExt cx="0" cy="0"/>
        </a:xfrm>
      </p:grpSpPr>
      <p:sp>
        <p:nvSpPr>
          <p:cNvPr id="400"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401"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40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lichtblauw - quoteslide - img left">
    <p:bg>
      <p:bgPr>
        <a:solidFill>
          <a:schemeClr val="accent3"/>
        </a:solidFill>
        <a:effectLst/>
      </p:bgPr>
    </p:bg>
    <p:spTree>
      <p:nvGrpSpPr>
        <p:cNvPr id="1" name=""/>
        <p:cNvGrpSpPr/>
        <p:nvPr/>
      </p:nvGrpSpPr>
      <p:grpSpPr>
        <a:xfrm>
          <a:off x="0" y="0"/>
          <a:ext cx="0" cy="0"/>
          <a:chOff x="0" y="0"/>
          <a:chExt cx="0" cy="0"/>
        </a:xfrm>
      </p:grpSpPr>
      <p:sp>
        <p:nvSpPr>
          <p:cNvPr id="409"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410"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41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quoteslide - full - paars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4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
        <p:nvSpPr>
          <p:cNvPr id="4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lichtgroen - quoteslide - img left">
    <p:bg>
      <p:bgPr>
        <a:solidFill>
          <a:schemeClr val="accent2"/>
        </a:solidFill>
        <a:effectLst/>
      </p:bgPr>
    </p:bg>
    <p:spTree>
      <p:nvGrpSpPr>
        <p:cNvPr id="1" name=""/>
        <p:cNvGrpSpPr/>
        <p:nvPr/>
      </p:nvGrpSpPr>
      <p:grpSpPr>
        <a:xfrm>
          <a:off x="0" y="0"/>
          <a:ext cx="0" cy="0"/>
          <a:chOff x="0" y="0"/>
          <a:chExt cx="0" cy="0"/>
        </a:xfrm>
      </p:grpSpPr>
      <p:sp>
        <p:nvSpPr>
          <p:cNvPr id="418"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419"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42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oranje - titleslide - small img right">
    <p:bg>
      <p:bgPr>
        <a:solidFill>
          <a:srgbClr val="EE7F00"/>
        </a:solidFill>
        <a:effectLst/>
      </p:bgPr>
    </p:bg>
    <p:spTree>
      <p:nvGrpSpPr>
        <p:cNvPr id="1" name=""/>
        <p:cNvGrpSpPr/>
        <p:nvPr/>
      </p:nvGrpSpPr>
      <p:grpSpPr>
        <a:xfrm>
          <a:off x="0" y="0"/>
          <a:ext cx="0" cy="0"/>
          <a:chOff x="0" y="0"/>
          <a:chExt cx="0" cy="0"/>
        </a:xfrm>
      </p:grpSpPr>
      <p:sp>
        <p:nvSpPr>
          <p:cNvPr id="427"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28"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429"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30" name="Hier is ruimte voor een langere titel over drie regels"/>
          <p:cNvSpPr txBox="1">
            <a:spLocks noGrp="1"/>
          </p:cNvSpPr>
          <p:nvPr>
            <p:ph type="title" hasCustomPrompt="1"/>
          </p:nvPr>
        </p:nvSpPr>
        <p:spPr>
          <a:xfrm>
            <a:off x="990940" y="3673475"/>
            <a:ext cx="11315359" cy="4556125"/>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31"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32"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33"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3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oranje - titleslide - small img right 0">
    <p:bg>
      <p:bgPr>
        <a:solidFill>
          <a:srgbClr val="EE7F00"/>
        </a:solidFill>
        <a:effectLst/>
      </p:bgPr>
    </p:bg>
    <p:spTree>
      <p:nvGrpSpPr>
        <p:cNvPr id="1" name=""/>
        <p:cNvGrpSpPr/>
        <p:nvPr/>
      </p:nvGrpSpPr>
      <p:grpSpPr>
        <a:xfrm>
          <a:off x="0" y="0"/>
          <a:ext cx="0" cy="0"/>
          <a:chOff x="0" y="0"/>
          <a:chExt cx="0" cy="0"/>
        </a:xfrm>
      </p:grpSpPr>
      <p:sp>
        <p:nvSpPr>
          <p:cNvPr id="441"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42" name="Hier is ruimte voor een langere titel over drie regels"/>
          <p:cNvSpPr txBox="1">
            <a:spLocks noGrp="1"/>
          </p:cNvSpPr>
          <p:nvPr>
            <p:ph type="title" hasCustomPrompt="1"/>
          </p:nvPr>
        </p:nvSpPr>
        <p:spPr>
          <a:xfrm>
            <a:off x="990940" y="3673475"/>
            <a:ext cx="11315359" cy="4556125"/>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43"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44"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45"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4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paars - titleslide - small img right">
    <p:bg>
      <p:bgPr>
        <a:solidFill>
          <a:srgbClr val="9E6697"/>
        </a:solidFill>
        <a:effectLst/>
      </p:bgPr>
    </p:bg>
    <p:spTree>
      <p:nvGrpSpPr>
        <p:cNvPr id="1" name=""/>
        <p:cNvGrpSpPr/>
        <p:nvPr/>
      </p:nvGrpSpPr>
      <p:grpSpPr>
        <a:xfrm>
          <a:off x="0" y="0"/>
          <a:ext cx="0" cy="0"/>
          <a:chOff x="0" y="0"/>
          <a:chExt cx="0" cy="0"/>
        </a:xfrm>
      </p:grpSpPr>
      <p:sp>
        <p:nvSpPr>
          <p:cNvPr id="453"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54"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55"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56"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57"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58"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59"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6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blauw - titleslide - small img right">
    <p:bg>
      <p:bgPr>
        <a:solidFill>
          <a:srgbClr val="578494"/>
        </a:solidFill>
        <a:effectLst/>
      </p:bgPr>
    </p:bg>
    <p:spTree>
      <p:nvGrpSpPr>
        <p:cNvPr id="1" name=""/>
        <p:cNvGrpSpPr/>
        <p:nvPr/>
      </p:nvGrpSpPr>
      <p:grpSpPr>
        <a:xfrm>
          <a:off x="0" y="0"/>
          <a:ext cx="0" cy="0"/>
          <a:chOff x="0" y="0"/>
          <a:chExt cx="0" cy="0"/>
        </a:xfrm>
      </p:grpSpPr>
      <p:sp>
        <p:nvSpPr>
          <p:cNvPr id="467"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68"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69"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70"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71"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72"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73"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7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groen - titleslide - small img right">
    <p:bg>
      <p:bgPr>
        <a:solidFill>
          <a:schemeClr val="accent6"/>
        </a:solidFill>
        <a:effectLst/>
      </p:bgPr>
    </p:bg>
    <p:spTree>
      <p:nvGrpSpPr>
        <p:cNvPr id="1" name=""/>
        <p:cNvGrpSpPr/>
        <p:nvPr/>
      </p:nvGrpSpPr>
      <p:grpSpPr>
        <a:xfrm>
          <a:off x="0" y="0"/>
          <a:ext cx="0" cy="0"/>
          <a:chOff x="0" y="0"/>
          <a:chExt cx="0" cy="0"/>
        </a:xfrm>
      </p:grpSpPr>
      <p:sp>
        <p:nvSpPr>
          <p:cNvPr id="481"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82"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83"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84"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85"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86"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87"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8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geel - titleslide - small img right">
    <p:bg>
      <p:bgPr>
        <a:solidFill>
          <a:schemeClr val="accent1"/>
        </a:solidFill>
        <a:effectLst/>
      </p:bgPr>
    </p:bg>
    <p:spTree>
      <p:nvGrpSpPr>
        <p:cNvPr id="1" name=""/>
        <p:cNvGrpSpPr/>
        <p:nvPr/>
      </p:nvGrpSpPr>
      <p:grpSpPr>
        <a:xfrm>
          <a:off x="0" y="0"/>
          <a:ext cx="0" cy="0"/>
          <a:chOff x="0" y="0"/>
          <a:chExt cx="0" cy="0"/>
        </a:xfrm>
      </p:grpSpPr>
      <p:sp>
        <p:nvSpPr>
          <p:cNvPr id="495"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96"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97"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98"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99"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00"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01"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0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roze- titleslide - small img right">
    <p:bg>
      <p:bgPr>
        <a:solidFill>
          <a:schemeClr val="accent5"/>
        </a:solidFill>
        <a:effectLst/>
      </p:bgPr>
    </p:bg>
    <p:spTree>
      <p:nvGrpSpPr>
        <p:cNvPr id="1" name=""/>
        <p:cNvGrpSpPr/>
        <p:nvPr/>
      </p:nvGrpSpPr>
      <p:grpSpPr>
        <a:xfrm>
          <a:off x="0" y="0"/>
          <a:ext cx="0" cy="0"/>
          <a:chOff x="0" y="0"/>
          <a:chExt cx="0" cy="0"/>
        </a:xfrm>
      </p:grpSpPr>
      <p:sp>
        <p:nvSpPr>
          <p:cNvPr id="509"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10"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11"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12"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13"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14"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15"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1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beige - titleslide - small img right">
    <p:bg>
      <p:bgPr>
        <a:solidFill>
          <a:schemeClr val="accent4"/>
        </a:solidFill>
        <a:effectLst/>
      </p:bgPr>
    </p:bg>
    <p:spTree>
      <p:nvGrpSpPr>
        <p:cNvPr id="1" name=""/>
        <p:cNvGrpSpPr/>
        <p:nvPr/>
      </p:nvGrpSpPr>
      <p:grpSpPr>
        <a:xfrm>
          <a:off x="0" y="0"/>
          <a:ext cx="0" cy="0"/>
          <a:chOff x="0" y="0"/>
          <a:chExt cx="0" cy="0"/>
        </a:xfrm>
      </p:grpSpPr>
      <p:sp>
        <p:nvSpPr>
          <p:cNvPr id="523"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24"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25"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26"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27"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28"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29"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3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lichtblauw - titleslide - small img right">
    <p:bg>
      <p:bgPr>
        <a:solidFill>
          <a:schemeClr val="accent3"/>
        </a:solidFill>
        <a:effectLst/>
      </p:bgPr>
    </p:bg>
    <p:spTree>
      <p:nvGrpSpPr>
        <p:cNvPr id="1" name=""/>
        <p:cNvGrpSpPr/>
        <p:nvPr/>
      </p:nvGrpSpPr>
      <p:grpSpPr>
        <a:xfrm>
          <a:off x="0" y="0"/>
          <a:ext cx="0" cy="0"/>
          <a:chOff x="0" y="0"/>
          <a:chExt cx="0" cy="0"/>
        </a:xfrm>
      </p:grpSpPr>
      <p:sp>
        <p:nvSpPr>
          <p:cNvPr id="537"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38"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39"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40"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41"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42"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43"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4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quoteslide - full - blauw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4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lichtgroen - titleslide - small img right">
    <p:bg>
      <p:bgPr>
        <a:solidFill>
          <a:schemeClr val="accent2"/>
        </a:solidFill>
        <a:effectLst/>
      </p:bgPr>
    </p:bg>
    <p:spTree>
      <p:nvGrpSpPr>
        <p:cNvPr id="1" name=""/>
        <p:cNvGrpSpPr/>
        <p:nvPr/>
      </p:nvGrpSpPr>
      <p:grpSpPr>
        <a:xfrm>
          <a:off x="0" y="0"/>
          <a:ext cx="0" cy="0"/>
          <a:chOff x="0" y="0"/>
          <a:chExt cx="0" cy="0"/>
        </a:xfrm>
      </p:grpSpPr>
      <p:sp>
        <p:nvSpPr>
          <p:cNvPr id="551"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52"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53"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54"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55"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56"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57"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5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oranje - tekstslide">
    <p:bg>
      <p:bgPr>
        <a:solidFill>
          <a:srgbClr val="EE7F00"/>
        </a:solidFill>
        <a:effectLst/>
      </p:bgPr>
    </p:bg>
    <p:spTree>
      <p:nvGrpSpPr>
        <p:cNvPr id="1" name=""/>
        <p:cNvGrpSpPr/>
        <p:nvPr/>
      </p:nvGrpSpPr>
      <p:grpSpPr>
        <a:xfrm>
          <a:off x="0" y="0"/>
          <a:ext cx="0" cy="0"/>
          <a:chOff x="0" y="0"/>
          <a:chExt cx="0" cy="0"/>
        </a:xfrm>
      </p:grpSpPr>
      <p:sp>
        <p:nvSpPr>
          <p:cNvPr id="56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6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56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6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paars - tekstslide">
    <p:bg>
      <p:bgPr>
        <a:solidFill>
          <a:srgbClr val="9E6697"/>
        </a:solidFill>
        <a:effectLst/>
      </p:bgPr>
    </p:bg>
    <p:spTree>
      <p:nvGrpSpPr>
        <p:cNvPr id="1" name=""/>
        <p:cNvGrpSpPr/>
        <p:nvPr/>
      </p:nvGrpSpPr>
      <p:grpSpPr>
        <a:xfrm>
          <a:off x="0" y="0"/>
          <a:ext cx="0" cy="0"/>
          <a:chOff x="0" y="0"/>
          <a:chExt cx="0" cy="0"/>
        </a:xfrm>
      </p:grpSpPr>
      <p:sp>
        <p:nvSpPr>
          <p:cNvPr id="57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7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7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7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blauw - tekstslide">
    <p:bg>
      <p:bgPr>
        <a:solidFill>
          <a:srgbClr val="578494"/>
        </a:solidFill>
        <a:effectLst/>
      </p:bgPr>
    </p:bg>
    <p:spTree>
      <p:nvGrpSpPr>
        <p:cNvPr id="1" name=""/>
        <p:cNvGrpSpPr/>
        <p:nvPr/>
      </p:nvGrpSpPr>
      <p:grpSpPr>
        <a:xfrm>
          <a:off x="0" y="0"/>
          <a:ext cx="0" cy="0"/>
          <a:chOff x="0" y="0"/>
          <a:chExt cx="0" cy="0"/>
        </a:xfrm>
      </p:grpSpPr>
      <p:sp>
        <p:nvSpPr>
          <p:cNvPr id="58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8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8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8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groen - tekstslide">
    <p:bg>
      <p:bgPr>
        <a:solidFill>
          <a:schemeClr val="accent6"/>
        </a:solidFill>
        <a:effectLst/>
      </p:bgPr>
    </p:bg>
    <p:spTree>
      <p:nvGrpSpPr>
        <p:cNvPr id="1" name=""/>
        <p:cNvGrpSpPr/>
        <p:nvPr/>
      </p:nvGrpSpPr>
      <p:grpSpPr>
        <a:xfrm>
          <a:off x="0" y="0"/>
          <a:ext cx="0" cy="0"/>
          <a:chOff x="0" y="0"/>
          <a:chExt cx="0" cy="0"/>
        </a:xfrm>
      </p:grpSpPr>
      <p:sp>
        <p:nvSpPr>
          <p:cNvPr id="59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9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9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9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geel - tekstslide">
    <p:bg>
      <p:bgPr>
        <a:solidFill>
          <a:schemeClr val="accent1"/>
        </a:solidFill>
        <a:effectLst/>
      </p:bgPr>
    </p:bg>
    <p:spTree>
      <p:nvGrpSpPr>
        <p:cNvPr id="1" name=""/>
        <p:cNvGrpSpPr/>
        <p:nvPr/>
      </p:nvGrpSpPr>
      <p:grpSpPr>
        <a:xfrm>
          <a:off x="0" y="0"/>
          <a:ext cx="0" cy="0"/>
          <a:chOff x="0" y="0"/>
          <a:chExt cx="0" cy="0"/>
        </a:xfrm>
      </p:grpSpPr>
      <p:sp>
        <p:nvSpPr>
          <p:cNvPr id="60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0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0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0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roze - tekstslide">
    <p:bg>
      <p:bgPr>
        <a:solidFill>
          <a:schemeClr val="accent5"/>
        </a:solidFill>
        <a:effectLst/>
      </p:bgPr>
    </p:bg>
    <p:spTree>
      <p:nvGrpSpPr>
        <p:cNvPr id="1" name=""/>
        <p:cNvGrpSpPr/>
        <p:nvPr/>
      </p:nvGrpSpPr>
      <p:grpSpPr>
        <a:xfrm>
          <a:off x="0" y="0"/>
          <a:ext cx="0" cy="0"/>
          <a:chOff x="0" y="0"/>
          <a:chExt cx="0" cy="0"/>
        </a:xfrm>
      </p:grpSpPr>
      <p:sp>
        <p:nvSpPr>
          <p:cNvPr id="61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1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1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1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beige - tekstslide">
    <p:bg>
      <p:bgPr>
        <a:solidFill>
          <a:schemeClr val="accent4"/>
        </a:solidFill>
        <a:effectLst/>
      </p:bgPr>
    </p:bg>
    <p:spTree>
      <p:nvGrpSpPr>
        <p:cNvPr id="1" name=""/>
        <p:cNvGrpSpPr/>
        <p:nvPr/>
      </p:nvGrpSpPr>
      <p:grpSpPr>
        <a:xfrm>
          <a:off x="0" y="0"/>
          <a:ext cx="0" cy="0"/>
          <a:chOff x="0" y="0"/>
          <a:chExt cx="0" cy="0"/>
        </a:xfrm>
      </p:grpSpPr>
      <p:sp>
        <p:nvSpPr>
          <p:cNvPr id="62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2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2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2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lichtblauw - tekstslide">
    <p:bg>
      <p:bgPr>
        <a:solidFill>
          <a:schemeClr val="accent3"/>
        </a:solidFill>
        <a:effectLst/>
      </p:bgPr>
    </p:bg>
    <p:spTree>
      <p:nvGrpSpPr>
        <p:cNvPr id="1" name=""/>
        <p:cNvGrpSpPr/>
        <p:nvPr/>
      </p:nvGrpSpPr>
      <p:grpSpPr>
        <a:xfrm>
          <a:off x="0" y="0"/>
          <a:ext cx="0" cy="0"/>
          <a:chOff x="0" y="0"/>
          <a:chExt cx="0" cy="0"/>
        </a:xfrm>
      </p:grpSpPr>
      <p:sp>
        <p:nvSpPr>
          <p:cNvPr id="63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3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3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3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lichtgroen - tekstslide">
    <p:bg>
      <p:bgPr>
        <a:solidFill>
          <a:schemeClr val="accent2"/>
        </a:solidFill>
        <a:effectLst/>
      </p:bgPr>
    </p:bg>
    <p:spTree>
      <p:nvGrpSpPr>
        <p:cNvPr id="1" name=""/>
        <p:cNvGrpSpPr/>
        <p:nvPr/>
      </p:nvGrpSpPr>
      <p:grpSpPr>
        <a:xfrm>
          <a:off x="0" y="0"/>
          <a:ext cx="0" cy="0"/>
          <a:chOff x="0" y="0"/>
          <a:chExt cx="0" cy="0"/>
        </a:xfrm>
      </p:grpSpPr>
      <p:sp>
        <p:nvSpPr>
          <p:cNvPr id="64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4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4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4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quoteslide - full - groen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58"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tekstslide - grijs">
    <p:bg>
      <p:bgPr>
        <a:solidFill>
          <a:srgbClr val="ECEDED"/>
        </a:solidFill>
        <a:effectLst/>
      </p:bgPr>
    </p:bg>
    <p:spTree>
      <p:nvGrpSpPr>
        <p:cNvPr id="1" name=""/>
        <p:cNvGrpSpPr/>
        <p:nvPr/>
      </p:nvGrpSpPr>
      <p:grpSpPr>
        <a:xfrm>
          <a:off x="0" y="0"/>
          <a:ext cx="0" cy="0"/>
          <a:chOff x="0" y="0"/>
          <a:chExt cx="0" cy="0"/>
        </a:xfrm>
      </p:grpSpPr>
      <p:sp>
        <p:nvSpPr>
          <p:cNvPr id="65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56"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5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5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grafiekslide - grijs">
    <p:bg>
      <p:bgPr>
        <a:solidFill>
          <a:srgbClr val="ECEDED"/>
        </a:solidFill>
        <a:effectLst/>
      </p:bgPr>
    </p:bg>
    <p:spTree>
      <p:nvGrpSpPr>
        <p:cNvPr id="1" name=""/>
        <p:cNvGrpSpPr/>
        <p:nvPr/>
      </p:nvGrpSpPr>
      <p:grpSpPr>
        <a:xfrm>
          <a:off x="0" y="0"/>
          <a:ext cx="0" cy="0"/>
          <a:chOff x="0" y="0"/>
          <a:chExt cx="0" cy="0"/>
        </a:xfrm>
      </p:grpSpPr>
      <p:sp>
        <p:nvSpPr>
          <p:cNvPr id="665" name="Dit is een grafiekslide"/>
          <p:cNvSpPr txBox="1">
            <a:spLocks noGrp="1"/>
          </p:cNvSpPr>
          <p:nvPr>
            <p:ph type="title" hasCustomPrompt="1"/>
          </p:nvPr>
        </p:nvSpPr>
        <p:spPr>
          <a:xfrm>
            <a:off x="2123359" y="1451904"/>
            <a:ext cx="7923213" cy="940459"/>
          </a:xfrm>
          <a:prstGeom prst="rect">
            <a:avLst/>
          </a:prstGeom>
        </p:spPr>
        <p:txBody>
          <a:bodyPr>
            <a:normAutofit/>
          </a:bodyPr>
          <a:lstStyle/>
          <a:p>
            <a:r>
              <a:t>Dit is een grafiekslide</a:t>
            </a:r>
          </a:p>
        </p:txBody>
      </p:sp>
      <p:sp>
        <p:nvSpPr>
          <p:cNvPr id="666" name="Hoofdtekst - niveau één…"/>
          <p:cNvSpPr txBox="1">
            <a:spLocks noGrp="1"/>
          </p:cNvSpPr>
          <p:nvPr>
            <p:ph type="body" sz="half" idx="1" hasCustomPrompt="1"/>
          </p:nvPr>
        </p:nvSpPr>
        <p:spPr>
          <a:xfrm>
            <a:off x="2128838" y="3090863"/>
            <a:ext cx="7923212"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a:t>
            </a:r>
          </a:p>
          <a:p>
            <a:pPr lvl="1"/>
            <a:endParaRPr/>
          </a:p>
          <a:p>
            <a:pPr lvl="2"/>
            <a:endParaRPr/>
          </a:p>
          <a:p>
            <a:pPr lvl="3"/>
            <a:endParaRPr/>
          </a:p>
          <a:p>
            <a:pPr lvl="4"/>
            <a:endParaRPr/>
          </a:p>
        </p:txBody>
      </p:sp>
      <p:sp>
        <p:nvSpPr>
          <p:cNvPr id="66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6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tabelside - grijs">
    <p:bg>
      <p:bgPr>
        <a:solidFill>
          <a:srgbClr val="ECEDED"/>
        </a:solidFill>
        <a:effectLst/>
      </p:bgPr>
    </p:bg>
    <p:spTree>
      <p:nvGrpSpPr>
        <p:cNvPr id="1" name=""/>
        <p:cNvGrpSpPr/>
        <p:nvPr/>
      </p:nvGrpSpPr>
      <p:grpSpPr>
        <a:xfrm>
          <a:off x="0" y="0"/>
          <a:ext cx="0" cy="0"/>
          <a:chOff x="0" y="0"/>
          <a:chExt cx="0" cy="0"/>
        </a:xfrm>
      </p:grpSpPr>
      <p:sp>
        <p:nvSpPr>
          <p:cNvPr id="675" name="Dit is een grafiekslide"/>
          <p:cNvSpPr txBox="1">
            <a:spLocks noGrp="1"/>
          </p:cNvSpPr>
          <p:nvPr>
            <p:ph type="title" hasCustomPrompt="1"/>
          </p:nvPr>
        </p:nvSpPr>
        <p:spPr>
          <a:xfrm>
            <a:off x="2123359" y="1451904"/>
            <a:ext cx="7923213" cy="940459"/>
          </a:xfrm>
          <a:prstGeom prst="rect">
            <a:avLst/>
          </a:prstGeom>
        </p:spPr>
        <p:txBody>
          <a:bodyPr>
            <a:normAutofit/>
          </a:bodyPr>
          <a:lstStyle/>
          <a:p>
            <a:r>
              <a:t>Dit is een grafiekslide</a:t>
            </a:r>
          </a:p>
        </p:txBody>
      </p:sp>
      <p:sp>
        <p:nvSpPr>
          <p:cNvPr id="676" name="Hoofdtekst - niveau één…"/>
          <p:cNvSpPr txBox="1">
            <a:spLocks noGrp="1"/>
          </p:cNvSpPr>
          <p:nvPr>
            <p:ph type="body" sz="half" idx="1" hasCustomPrompt="1"/>
          </p:nvPr>
        </p:nvSpPr>
        <p:spPr>
          <a:xfrm>
            <a:off x="2128838" y="3090863"/>
            <a:ext cx="7923212"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a:t>
            </a:r>
          </a:p>
          <a:p>
            <a:pPr lvl="1"/>
            <a:endParaRPr/>
          </a:p>
          <a:p>
            <a:pPr lvl="2"/>
            <a:endParaRPr/>
          </a:p>
          <a:p>
            <a:pPr lvl="3"/>
            <a:endParaRPr/>
          </a:p>
          <a:p>
            <a:pPr lvl="4"/>
            <a:endParaRPr/>
          </a:p>
        </p:txBody>
      </p:sp>
      <p:sp>
        <p:nvSpPr>
          <p:cNvPr id="67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7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oranje - tekstslide + kader rechts">
    <p:bg>
      <p:bgPr>
        <a:solidFill>
          <a:srgbClr val="ECEDED"/>
        </a:solidFill>
        <a:effectLst/>
      </p:bgPr>
    </p:bg>
    <p:spTree>
      <p:nvGrpSpPr>
        <p:cNvPr id="1" name=""/>
        <p:cNvGrpSpPr/>
        <p:nvPr/>
      </p:nvGrpSpPr>
      <p:grpSpPr>
        <a:xfrm>
          <a:off x="0" y="0"/>
          <a:ext cx="0" cy="0"/>
          <a:chOff x="0" y="0"/>
          <a:chExt cx="0" cy="0"/>
        </a:xfrm>
      </p:grpSpPr>
      <p:sp>
        <p:nvSpPr>
          <p:cNvPr id="685" name="Rechthoek 6"/>
          <p:cNvSpPr/>
          <p:nvPr/>
        </p:nvSpPr>
        <p:spPr>
          <a:xfrm>
            <a:off x="13436601" y="0"/>
            <a:ext cx="6667501" cy="11309350"/>
          </a:xfrm>
          <a:prstGeom prst="rect">
            <a:avLst/>
          </a:prstGeom>
          <a:solidFill>
            <a:srgbClr val="EE7F00"/>
          </a:solidFill>
          <a:ln w="12700">
            <a:miter lim="400000"/>
          </a:ln>
        </p:spPr>
        <p:txBody>
          <a:bodyPr lIns="45719" rIns="45719" anchor="ctr"/>
          <a:lstStyle/>
          <a:p>
            <a:pPr algn="ctr">
              <a:defRPr>
                <a:solidFill>
                  <a:srgbClr val="FFFFFF"/>
                </a:solidFill>
              </a:defRPr>
            </a:pPr>
            <a:endParaRPr/>
          </a:p>
        </p:txBody>
      </p:sp>
      <p:sp>
        <p:nvSpPr>
          <p:cNvPr id="686"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68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88"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89"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69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paars - tekstslide + kader rechts">
    <p:bg>
      <p:bgPr>
        <a:solidFill>
          <a:srgbClr val="ECEDED"/>
        </a:solidFill>
        <a:effectLst/>
      </p:bgPr>
    </p:bg>
    <p:spTree>
      <p:nvGrpSpPr>
        <p:cNvPr id="1" name=""/>
        <p:cNvGrpSpPr/>
        <p:nvPr/>
      </p:nvGrpSpPr>
      <p:grpSpPr>
        <a:xfrm>
          <a:off x="0" y="0"/>
          <a:ext cx="0" cy="0"/>
          <a:chOff x="0" y="0"/>
          <a:chExt cx="0" cy="0"/>
        </a:xfrm>
      </p:grpSpPr>
      <p:sp>
        <p:nvSpPr>
          <p:cNvPr id="697" name="Rechthoek 6"/>
          <p:cNvSpPr/>
          <p:nvPr/>
        </p:nvSpPr>
        <p:spPr>
          <a:xfrm>
            <a:off x="13436601" y="0"/>
            <a:ext cx="6667501" cy="11309350"/>
          </a:xfrm>
          <a:prstGeom prst="rect">
            <a:avLst/>
          </a:prstGeom>
          <a:solidFill>
            <a:srgbClr val="9E6697"/>
          </a:solidFill>
          <a:ln w="12700">
            <a:miter lim="400000"/>
          </a:ln>
        </p:spPr>
        <p:txBody>
          <a:bodyPr lIns="45719" rIns="45719" anchor="ctr"/>
          <a:lstStyle/>
          <a:p>
            <a:pPr algn="ctr">
              <a:defRPr>
                <a:solidFill>
                  <a:srgbClr val="FFFFFF"/>
                </a:solidFill>
              </a:defRPr>
            </a:pPr>
            <a:endParaRPr/>
          </a:p>
        </p:txBody>
      </p:sp>
      <p:sp>
        <p:nvSpPr>
          <p:cNvPr id="698"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69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00"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01"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02"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blauw - tekstslide + kader rechts">
    <p:bg>
      <p:bgPr>
        <a:solidFill>
          <a:srgbClr val="ECEDED"/>
        </a:solidFill>
        <a:effectLst/>
      </p:bgPr>
    </p:bg>
    <p:spTree>
      <p:nvGrpSpPr>
        <p:cNvPr id="1" name=""/>
        <p:cNvGrpSpPr/>
        <p:nvPr/>
      </p:nvGrpSpPr>
      <p:grpSpPr>
        <a:xfrm>
          <a:off x="0" y="0"/>
          <a:ext cx="0" cy="0"/>
          <a:chOff x="0" y="0"/>
          <a:chExt cx="0" cy="0"/>
        </a:xfrm>
      </p:grpSpPr>
      <p:sp>
        <p:nvSpPr>
          <p:cNvPr id="709" name="Rechthoek 6"/>
          <p:cNvSpPr/>
          <p:nvPr/>
        </p:nvSpPr>
        <p:spPr>
          <a:xfrm>
            <a:off x="13436601" y="0"/>
            <a:ext cx="6667501" cy="11309350"/>
          </a:xfrm>
          <a:prstGeom prst="rect">
            <a:avLst/>
          </a:prstGeom>
          <a:solidFill>
            <a:srgbClr val="578494"/>
          </a:solidFill>
          <a:ln w="12700">
            <a:miter lim="400000"/>
          </a:ln>
        </p:spPr>
        <p:txBody>
          <a:bodyPr lIns="45719" rIns="45719" anchor="ctr"/>
          <a:lstStyle/>
          <a:p>
            <a:pPr algn="ctr">
              <a:defRPr>
                <a:solidFill>
                  <a:srgbClr val="FFFFFF"/>
                </a:solidFill>
              </a:defRPr>
            </a:pPr>
            <a:endParaRPr/>
          </a:p>
        </p:txBody>
      </p:sp>
      <p:sp>
        <p:nvSpPr>
          <p:cNvPr id="710"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1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12"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13"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14"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groen - tekstslide + kader rechts">
    <p:bg>
      <p:bgPr>
        <a:solidFill>
          <a:srgbClr val="ECEDED"/>
        </a:solidFill>
        <a:effectLst/>
      </p:bgPr>
    </p:bg>
    <p:spTree>
      <p:nvGrpSpPr>
        <p:cNvPr id="1" name=""/>
        <p:cNvGrpSpPr/>
        <p:nvPr/>
      </p:nvGrpSpPr>
      <p:grpSpPr>
        <a:xfrm>
          <a:off x="0" y="0"/>
          <a:ext cx="0" cy="0"/>
          <a:chOff x="0" y="0"/>
          <a:chExt cx="0" cy="0"/>
        </a:xfrm>
      </p:grpSpPr>
      <p:sp>
        <p:nvSpPr>
          <p:cNvPr id="721" name="Rechthoek 6"/>
          <p:cNvSpPr/>
          <p:nvPr/>
        </p:nvSpPr>
        <p:spPr>
          <a:xfrm>
            <a:off x="13436601" y="0"/>
            <a:ext cx="6667501" cy="11309350"/>
          </a:xfrm>
          <a:prstGeom prst="rect">
            <a:avLst/>
          </a:prstGeom>
          <a:solidFill>
            <a:schemeClr val="accent6"/>
          </a:solidFill>
          <a:ln w="12700">
            <a:miter lim="400000"/>
          </a:ln>
        </p:spPr>
        <p:txBody>
          <a:bodyPr lIns="45719" rIns="45719" anchor="ctr"/>
          <a:lstStyle/>
          <a:p>
            <a:pPr algn="ctr">
              <a:defRPr>
                <a:solidFill>
                  <a:srgbClr val="FFFFFF"/>
                </a:solidFill>
              </a:defRPr>
            </a:pPr>
            <a:endParaRPr/>
          </a:p>
        </p:txBody>
      </p:sp>
      <p:sp>
        <p:nvSpPr>
          <p:cNvPr id="722"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2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24"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25"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26"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geel - tekstslide + kader rechts">
    <p:bg>
      <p:bgPr>
        <a:solidFill>
          <a:srgbClr val="ECEDED"/>
        </a:solidFill>
        <a:effectLst/>
      </p:bgPr>
    </p:bg>
    <p:spTree>
      <p:nvGrpSpPr>
        <p:cNvPr id="1" name=""/>
        <p:cNvGrpSpPr/>
        <p:nvPr/>
      </p:nvGrpSpPr>
      <p:grpSpPr>
        <a:xfrm>
          <a:off x="0" y="0"/>
          <a:ext cx="0" cy="0"/>
          <a:chOff x="0" y="0"/>
          <a:chExt cx="0" cy="0"/>
        </a:xfrm>
      </p:grpSpPr>
      <p:sp>
        <p:nvSpPr>
          <p:cNvPr id="733" name="Rechthoek 6"/>
          <p:cNvSpPr/>
          <p:nvPr/>
        </p:nvSpPr>
        <p:spPr>
          <a:xfrm>
            <a:off x="13436601" y="0"/>
            <a:ext cx="6667501" cy="1130935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734"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35"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36"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37"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3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roze - tekstslide + kader rechts">
    <p:bg>
      <p:bgPr>
        <a:solidFill>
          <a:srgbClr val="ECEDED"/>
        </a:solidFill>
        <a:effectLst/>
      </p:bgPr>
    </p:bg>
    <p:spTree>
      <p:nvGrpSpPr>
        <p:cNvPr id="1" name=""/>
        <p:cNvGrpSpPr/>
        <p:nvPr/>
      </p:nvGrpSpPr>
      <p:grpSpPr>
        <a:xfrm>
          <a:off x="0" y="0"/>
          <a:ext cx="0" cy="0"/>
          <a:chOff x="0" y="0"/>
          <a:chExt cx="0" cy="0"/>
        </a:xfrm>
      </p:grpSpPr>
      <p:sp>
        <p:nvSpPr>
          <p:cNvPr id="745" name="Rechthoek 6"/>
          <p:cNvSpPr/>
          <p:nvPr/>
        </p:nvSpPr>
        <p:spPr>
          <a:xfrm>
            <a:off x="13436601" y="0"/>
            <a:ext cx="6667501" cy="11309350"/>
          </a:xfrm>
          <a:prstGeom prst="rect">
            <a:avLst/>
          </a:prstGeom>
          <a:solidFill>
            <a:schemeClr val="accent5"/>
          </a:solidFill>
          <a:ln w="12700">
            <a:miter lim="400000"/>
          </a:ln>
        </p:spPr>
        <p:txBody>
          <a:bodyPr lIns="45719" rIns="45719" anchor="ctr"/>
          <a:lstStyle/>
          <a:p>
            <a:pPr algn="ctr">
              <a:defRPr>
                <a:solidFill>
                  <a:srgbClr val="FFFFFF"/>
                </a:solidFill>
              </a:defRPr>
            </a:pPr>
            <a:endParaRPr/>
          </a:p>
        </p:txBody>
      </p:sp>
      <p:sp>
        <p:nvSpPr>
          <p:cNvPr id="746"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4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48"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49"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5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beige - tekstslide + kader rechts">
    <p:bg>
      <p:bgPr>
        <a:solidFill>
          <a:srgbClr val="ECEDED"/>
        </a:solidFill>
        <a:effectLst/>
      </p:bgPr>
    </p:bg>
    <p:spTree>
      <p:nvGrpSpPr>
        <p:cNvPr id="1" name=""/>
        <p:cNvGrpSpPr/>
        <p:nvPr/>
      </p:nvGrpSpPr>
      <p:grpSpPr>
        <a:xfrm>
          <a:off x="0" y="0"/>
          <a:ext cx="0" cy="0"/>
          <a:chOff x="0" y="0"/>
          <a:chExt cx="0" cy="0"/>
        </a:xfrm>
      </p:grpSpPr>
      <p:sp>
        <p:nvSpPr>
          <p:cNvPr id="757" name="Rechthoek 6"/>
          <p:cNvSpPr/>
          <p:nvPr/>
        </p:nvSpPr>
        <p:spPr>
          <a:xfrm>
            <a:off x="13436601" y="0"/>
            <a:ext cx="6667501" cy="11309350"/>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758"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5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60"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61"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62"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quoteslide - full - geel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6"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6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lichtblauw - tekstslide + kader rechts">
    <p:bg>
      <p:bgPr>
        <a:solidFill>
          <a:srgbClr val="ECEDED"/>
        </a:solidFill>
        <a:effectLst/>
      </p:bgPr>
    </p:bg>
    <p:spTree>
      <p:nvGrpSpPr>
        <p:cNvPr id="1" name=""/>
        <p:cNvGrpSpPr/>
        <p:nvPr/>
      </p:nvGrpSpPr>
      <p:grpSpPr>
        <a:xfrm>
          <a:off x="0" y="0"/>
          <a:ext cx="0" cy="0"/>
          <a:chOff x="0" y="0"/>
          <a:chExt cx="0" cy="0"/>
        </a:xfrm>
      </p:grpSpPr>
      <p:sp>
        <p:nvSpPr>
          <p:cNvPr id="769" name="Rechthoek 6"/>
          <p:cNvSpPr/>
          <p:nvPr/>
        </p:nvSpPr>
        <p:spPr>
          <a:xfrm>
            <a:off x="13436601" y="0"/>
            <a:ext cx="6667501" cy="11309350"/>
          </a:xfrm>
          <a:prstGeom prst="rect">
            <a:avLst/>
          </a:prstGeom>
          <a:solidFill>
            <a:schemeClr val="accent3"/>
          </a:solidFill>
          <a:ln w="12700">
            <a:miter lim="400000"/>
          </a:ln>
        </p:spPr>
        <p:txBody>
          <a:bodyPr lIns="45719" rIns="45719" anchor="ctr"/>
          <a:lstStyle/>
          <a:p>
            <a:pPr algn="ctr">
              <a:defRPr>
                <a:solidFill>
                  <a:srgbClr val="FFFFFF"/>
                </a:solidFill>
              </a:defRPr>
            </a:pPr>
            <a:endParaRPr/>
          </a:p>
        </p:txBody>
      </p:sp>
      <p:sp>
        <p:nvSpPr>
          <p:cNvPr id="770"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7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72"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73"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74"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lichtgroen - tekstslide + kader rechts">
    <p:bg>
      <p:bgPr>
        <a:solidFill>
          <a:srgbClr val="ECEDED"/>
        </a:solidFill>
        <a:effectLst/>
      </p:bgPr>
    </p:bg>
    <p:spTree>
      <p:nvGrpSpPr>
        <p:cNvPr id="1" name=""/>
        <p:cNvGrpSpPr/>
        <p:nvPr/>
      </p:nvGrpSpPr>
      <p:grpSpPr>
        <a:xfrm>
          <a:off x="0" y="0"/>
          <a:ext cx="0" cy="0"/>
          <a:chOff x="0" y="0"/>
          <a:chExt cx="0" cy="0"/>
        </a:xfrm>
      </p:grpSpPr>
      <p:sp>
        <p:nvSpPr>
          <p:cNvPr id="781" name="Rechthoek 6"/>
          <p:cNvSpPr/>
          <p:nvPr/>
        </p:nvSpPr>
        <p:spPr>
          <a:xfrm>
            <a:off x="13436601" y="0"/>
            <a:ext cx="6667501" cy="1130935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782"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8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84"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85"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86"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tekstslide - small img right - grijs">
    <p:bg>
      <p:bgPr>
        <a:solidFill>
          <a:srgbClr val="ECEDED"/>
        </a:solidFill>
        <a:effectLst/>
      </p:bgPr>
    </p:bg>
    <p:spTree>
      <p:nvGrpSpPr>
        <p:cNvPr id="1" name=""/>
        <p:cNvGrpSpPr/>
        <p:nvPr/>
      </p:nvGrpSpPr>
      <p:grpSpPr>
        <a:xfrm>
          <a:off x="0" y="0"/>
          <a:ext cx="0" cy="0"/>
          <a:chOff x="0" y="0"/>
          <a:chExt cx="0" cy="0"/>
        </a:xfrm>
      </p:grpSpPr>
      <p:sp>
        <p:nvSpPr>
          <p:cNvPr id="793"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794"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795"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96"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797"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oranje - tekstslide - half img right">
    <p:bg>
      <p:bgPr>
        <a:solidFill>
          <a:srgbClr val="EE7F00"/>
        </a:solidFill>
        <a:effectLst/>
      </p:bgPr>
    </p:bg>
    <p:spTree>
      <p:nvGrpSpPr>
        <p:cNvPr id="1" name=""/>
        <p:cNvGrpSpPr/>
        <p:nvPr/>
      </p:nvGrpSpPr>
      <p:grpSpPr>
        <a:xfrm>
          <a:off x="0" y="0"/>
          <a:ext cx="0" cy="0"/>
          <a:chOff x="0" y="0"/>
          <a:chExt cx="0" cy="0"/>
        </a:xfrm>
      </p:grpSpPr>
      <p:sp>
        <p:nvSpPr>
          <p:cNvPr id="804"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05"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0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807"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08"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paars - tekstslide - half img right">
    <p:bg>
      <p:bgPr>
        <a:solidFill>
          <a:srgbClr val="9E6697"/>
        </a:solidFill>
        <a:effectLst/>
      </p:bgPr>
    </p:bg>
    <p:spTree>
      <p:nvGrpSpPr>
        <p:cNvPr id="1" name=""/>
        <p:cNvGrpSpPr/>
        <p:nvPr/>
      </p:nvGrpSpPr>
      <p:grpSpPr>
        <a:xfrm>
          <a:off x="0" y="0"/>
          <a:ext cx="0" cy="0"/>
          <a:chOff x="0" y="0"/>
          <a:chExt cx="0" cy="0"/>
        </a:xfrm>
      </p:grpSpPr>
      <p:sp>
        <p:nvSpPr>
          <p:cNvPr id="815"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16"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1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18"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19"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blauw - tekstslide - half img right">
    <p:bg>
      <p:bgPr>
        <a:solidFill>
          <a:srgbClr val="578494"/>
        </a:solidFill>
        <a:effectLst/>
      </p:bgPr>
    </p:bg>
    <p:spTree>
      <p:nvGrpSpPr>
        <p:cNvPr id="1" name=""/>
        <p:cNvGrpSpPr/>
        <p:nvPr/>
      </p:nvGrpSpPr>
      <p:grpSpPr>
        <a:xfrm>
          <a:off x="0" y="0"/>
          <a:ext cx="0" cy="0"/>
          <a:chOff x="0" y="0"/>
          <a:chExt cx="0" cy="0"/>
        </a:xfrm>
      </p:grpSpPr>
      <p:sp>
        <p:nvSpPr>
          <p:cNvPr id="826"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27"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28"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29"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30"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groen - tekstslide - half img right">
    <p:bg>
      <p:bgPr>
        <a:solidFill>
          <a:schemeClr val="accent6"/>
        </a:solidFill>
        <a:effectLst/>
      </p:bgPr>
    </p:bg>
    <p:spTree>
      <p:nvGrpSpPr>
        <p:cNvPr id="1" name=""/>
        <p:cNvGrpSpPr/>
        <p:nvPr/>
      </p:nvGrpSpPr>
      <p:grpSpPr>
        <a:xfrm>
          <a:off x="0" y="0"/>
          <a:ext cx="0" cy="0"/>
          <a:chOff x="0" y="0"/>
          <a:chExt cx="0" cy="0"/>
        </a:xfrm>
      </p:grpSpPr>
      <p:sp>
        <p:nvSpPr>
          <p:cNvPr id="837"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38"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3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40"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41"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geel - tekstslide - half img right">
    <p:bg>
      <p:bgPr>
        <a:solidFill>
          <a:schemeClr val="accent1"/>
        </a:solidFill>
        <a:effectLst/>
      </p:bgPr>
    </p:bg>
    <p:spTree>
      <p:nvGrpSpPr>
        <p:cNvPr id="1" name=""/>
        <p:cNvGrpSpPr/>
        <p:nvPr/>
      </p:nvGrpSpPr>
      <p:grpSpPr>
        <a:xfrm>
          <a:off x="0" y="0"/>
          <a:ext cx="0" cy="0"/>
          <a:chOff x="0" y="0"/>
          <a:chExt cx="0" cy="0"/>
        </a:xfrm>
      </p:grpSpPr>
      <p:sp>
        <p:nvSpPr>
          <p:cNvPr id="848"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49"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50"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51"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52"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roze - tekstslide - half img right">
    <p:bg>
      <p:bgPr>
        <a:solidFill>
          <a:schemeClr val="accent5"/>
        </a:solidFill>
        <a:effectLst/>
      </p:bgPr>
    </p:bg>
    <p:spTree>
      <p:nvGrpSpPr>
        <p:cNvPr id="1" name=""/>
        <p:cNvGrpSpPr/>
        <p:nvPr/>
      </p:nvGrpSpPr>
      <p:grpSpPr>
        <a:xfrm>
          <a:off x="0" y="0"/>
          <a:ext cx="0" cy="0"/>
          <a:chOff x="0" y="0"/>
          <a:chExt cx="0" cy="0"/>
        </a:xfrm>
      </p:grpSpPr>
      <p:sp>
        <p:nvSpPr>
          <p:cNvPr id="859"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60"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6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62"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63"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beige - tekstslide - half img right">
    <p:bg>
      <p:bgPr>
        <a:solidFill>
          <a:schemeClr val="accent4"/>
        </a:solidFill>
        <a:effectLst/>
      </p:bgPr>
    </p:bg>
    <p:spTree>
      <p:nvGrpSpPr>
        <p:cNvPr id="1" name=""/>
        <p:cNvGrpSpPr/>
        <p:nvPr/>
      </p:nvGrpSpPr>
      <p:grpSpPr>
        <a:xfrm>
          <a:off x="0" y="0"/>
          <a:ext cx="0" cy="0"/>
          <a:chOff x="0" y="0"/>
          <a:chExt cx="0" cy="0"/>
        </a:xfrm>
      </p:grpSpPr>
      <p:sp>
        <p:nvSpPr>
          <p:cNvPr id="870"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71"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72"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73"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74"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quoteslide - full - roze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5"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7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7"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lichtblauw - tekstslide - half img right">
    <p:bg>
      <p:bgPr>
        <a:solidFill>
          <a:schemeClr val="accent3"/>
        </a:solidFill>
        <a:effectLst/>
      </p:bgPr>
    </p:bg>
    <p:spTree>
      <p:nvGrpSpPr>
        <p:cNvPr id="1" name=""/>
        <p:cNvGrpSpPr/>
        <p:nvPr/>
      </p:nvGrpSpPr>
      <p:grpSpPr>
        <a:xfrm>
          <a:off x="0" y="0"/>
          <a:ext cx="0" cy="0"/>
          <a:chOff x="0" y="0"/>
          <a:chExt cx="0" cy="0"/>
        </a:xfrm>
      </p:grpSpPr>
      <p:sp>
        <p:nvSpPr>
          <p:cNvPr id="881"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82"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8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84"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85"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lichtgroen - tekstslide - half img right">
    <p:bg>
      <p:bgPr>
        <a:solidFill>
          <a:schemeClr val="accent2"/>
        </a:solidFill>
        <a:effectLst/>
      </p:bgPr>
    </p:bg>
    <p:spTree>
      <p:nvGrpSpPr>
        <p:cNvPr id="1" name=""/>
        <p:cNvGrpSpPr/>
        <p:nvPr/>
      </p:nvGrpSpPr>
      <p:grpSpPr>
        <a:xfrm>
          <a:off x="0" y="0"/>
          <a:ext cx="0" cy="0"/>
          <a:chOff x="0" y="0"/>
          <a:chExt cx="0" cy="0"/>
        </a:xfrm>
      </p:grpSpPr>
      <p:sp>
        <p:nvSpPr>
          <p:cNvPr id="892"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93"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94"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95"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96"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FFFFFF"/>
        </a:solidFill>
        <a:effectLst/>
      </p:bgPr>
    </p:bg>
    <p:spTree>
      <p:nvGrpSpPr>
        <p:cNvPr id="1" name=""/>
        <p:cNvGrpSpPr/>
        <p:nvPr/>
      </p:nvGrpSpPr>
      <p:grpSpPr>
        <a:xfrm>
          <a:off x="0" y="0"/>
          <a:ext cx="0" cy="0"/>
          <a:chOff x="0" y="0"/>
          <a:chExt cx="0" cy="0"/>
        </a:xfrm>
      </p:grpSpPr>
      <p:sp>
        <p:nvSpPr>
          <p:cNvPr id="903" name="Hoofdtekst - niveau één…"/>
          <p:cNvSpPr txBox="1">
            <a:spLocks noGrp="1"/>
          </p:cNvSpPr>
          <p:nvPr>
            <p:ph type="body" idx="1"/>
          </p:nvPr>
        </p:nvSpPr>
        <p:spPr>
          <a:xfrm>
            <a:off x="1005205" y="2112019"/>
            <a:ext cx="18093690" cy="7324902"/>
          </a:xfrm>
          <a:prstGeom prst="rect">
            <a:avLst/>
          </a:prstGeom>
        </p:spPr>
        <p:txBody>
          <a:bodyPr>
            <a:normAutofit/>
          </a:body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904" name="Titeltekst"/>
          <p:cNvSpPr txBox="1">
            <a:spLocks noGrp="1"/>
          </p:cNvSpPr>
          <p:nvPr>
            <p:ph type="title"/>
          </p:nvPr>
        </p:nvSpPr>
        <p:spPr>
          <a:xfrm>
            <a:off x="1005205" y="701600"/>
            <a:ext cx="13430994" cy="1010511"/>
          </a:xfrm>
          <a:prstGeom prst="rect">
            <a:avLst/>
          </a:prstGeom>
        </p:spPr>
        <p:txBody>
          <a:bodyPr>
            <a:normAutofit/>
          </a:bodyPr>
          <a:lstStyle/>
          <a:p>
            <a:r>
              <a:t>Titeltekst</a:t>
            </a:r>
          </a:p>
        </p:txBody>
      </p:sp>
      <p:sp>
        <p:nvSpPr>
          <p:cNvPr id="90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Leeg">
    <p:bg>
      <p:bgPr>
        <a:solidFill>
          <a:srgbClr val="FFFFFF"/>
        </a:solidFill>
        <a:effectLst/>
      </p:bgPr>
    </p:bg>
    <p:spTree>
      <p:nvGrpSpPr>
        <p:cNvPr id="1" name=""/>
        <p:cNvGrpSpPr/>
        <p:nvPr/>
      </p:nvGrpSpPr>
      <p:grpSpPr>
        <a:xfrm>
          <a:off x="0" y="0"/>
          <a:ext cx="0" cy="0"/>
          <a:chOff x="0" y="0"/>
          <a:chExt cx="0" cy="0"/>
        </a:xfrm>
      </p:grpSpPr>
      <p:sp>
        <p:nvSpPr>
          <p:cNvPr id="912" name="Dianummer"/>
          <p:cNvSpPr txBox="1">
            <a:spLocks noGrp="1"/>
          </p:cNvSpPr>
          <p:nvPr>
            <p:ph type="sldNum" sz="quarter" idx="2"/>
          </p:nvPr>
        </p:nvSpPr>
        <p:spPr>
          <a:xfrm>
            <a:off x="9838247" y="10721660"/>
            <a:ext cx="412889" cy="422540"/>
          </a:xfrm>
          <a:prstGeom prst="rect">
            <a:avLst/>
          </a:prstGeom>
        </p:spPr>
        <p:txBody>
          <a:bodyPr lIns="58869" tIns="58869" rIns="58869" bIns="58869"/>
          <a:lstStyle>
            <a:lvl1pPr algn="ctr" defTabSz="677002">
              <a:defRPr sz="2000">
                <a:latin typeface="Helvetica Light"/>
                <a:ea typeface="Helvetica Light"/>
                <a:cs typeface="Helvetica Light"/>
                <a:sym typeface="Helvetica Light"/>
              </a:defRPr>
            </a:lvl1pPr>
          </a:lstStyle>
          <a:p>
            <a:fld id="{86CB4B4D-7CA3-9044-876B-883B54F8677D}" type="slidenum">
              <a:t>‹nr.›</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quoteslide - full - beige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85"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6"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image" Target="../media/image1.jpe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5"/>
          <a:srcRect/>
          <a:stretch>
            <a:fillRect/>
          </a:stretch>
        </a:blipFill>
        <a:effectLst/>
      </p:bgPr>
    </p:bg>
    <p:spTree>
      <p:nvGrpSpPr>
        <p:cNvPr id="1" name=""/>
        <p:cNvGrpSpPr/>
        <p:nvPr/>
      </p:nvGrpSpPr>
      <p:grpSpPr>
        <a:xfrm>
          <a:off x="0" y="0"/>
          <a:ext cx="0" cy="0"/>
          <a:chOff x="0" y="0"/>
          <a:chExt cx="0" cy="0"/>
        </a:xfrm>
      </p:grpSpPr>
      <p:sp>
        <p:nvSpPr>
          <p:cNvPr id="2" name="Vrije vorm: vorm 22"/>
          <p:cNvSpPr/>
          <p:nvPr/>
        </p:nvSpPr>
        <p:spPr>
          <a:xfrm>
            <a:off x="7346949" y="4780927"/>
            <a:ext cx="1738839" cy="1746414"/>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7"/>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 name="Vrije vorm: vorm 23"/>
          <p:cNvSpPr/>
          <p:nvPr/>
        </p:nvSpPr>
        <p:spPr>
          <a:xfrm>
            <a:off x="9383890" y="5210495"/>
            <a:ext cx="3373761" cy="887275"/>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FFFFFF"/>
          </a:solidFill>
          <a:ln w="12700">
            <a:miter lim="400000"/>
          </a:ln>
        </p:spPr>
        <p:txBody>
          <a:bodyPr lIns="45719" rIns="45719" anchor="ctr"/>
          <a:lstStyle/>
          <a:p>
            <a:endParaRPr/>
          </a:p>
        </p:txBody>
      </p:sp>
      <p:sp>
        <p:nvSpPr>
          <p:cNvPr id="4" name="Titeltekst"/>
          <p:cNvSpPr txBox="1">
            <a:spLocks noGrp="1"/>
          </p:cNvSpPr>
          <p:nvPr>
            <p:ph type="title"/>
          </p:nvPr>
        </p:nvSpPr>
        <p:spPr>
          <a:xfrm>
            <a:off x="1005205" y="452643"/>
            <a:ext cx="18093690" cy="21847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Titeltekst</a:t>
            </a:r>
          </a:p>
        </p:txBody>
      </p:sp>
      <p:sp>
        <p:nvSpPr>
          <p:cNvPr id="5" name="Hoofdtekst - niveau één…"/>
          <p:cNvSpPr txBox="1">
            <a:spLocks noGrp="1"/>
          </p:cNvSpPr>
          <p:nvPr>
            <p:ph type="body" idx="1"/>
          </p:nvPr>
        </p:nvSpPr>
        <p:spPr>
          <a:xfrm>
            <a:off x="1005205" y="2637366"/>
            <a:ext cx="18093690" cy="8665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6" name="Dianummer"/>
          <p:cNvSpPr txBox="1">
            <a:spLocks noGrp="1"/>
          </p:cNvSpPr>
          <p:nvPr>
            <p:ph type="sldNum" sz="quarter" idx="2"/>
          </p:nvPr>
        </p:nvSpPr>
        <p:spPr>
          <a:xfrm>
            <a:off x="9716980" y="10476206"/>
            <a:ext cx="4690958" cy="601781"/>
          </a:xfrm>
          <a:prstGeom prst="rect">
            <a:avLst/>
          </a:prstGeom>
          <a:ln w="12700">
            <a:miter lim="400000"/>
          </a:ln>
        </p:spPr>
        <p:txBody>
          <a:bodyPr wrap="none" lIns="0" tIns="0" rIns="0" bIns="0">
            <a:spAutoFit/>
          </a:bodyPr>
          <a:lstStyle>
            <a:lvl1pPr algn="r">
              <a:defRPr sz="1400"/>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Lst>
  <p:transition spd="med"/>
  <p:txStyles>
    <p:titleStyle>
      <a:lvl1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9pPr>
    </p:titleStyle>
    <p:bodyStyle>
      <a:lvl1pPr marL="0" marR="0" indent="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1pPr>
      <a:lvl2pPr marL="0" marR="0" indent="4572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2pPr>
      <a:lvl3pPr marL="0" marR="0" indent="9144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3pPr>
      <a:lvl4pPr marL="0" marR="0" indent="13716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4pPr>
      <a:lvl5pPr marL="0" marR="0" indent="18288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5pPr>
      <a:lvl6pPr marL="0" marR="0" indent="22860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6pPr>
      <a:lvl7pPr marL="0" marR="0" indent="27432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7pPr>
      <a:lvl8pPr marL="0" marR="0" indent="32004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8pPr>
      <a:lvl9pPr marL="0" marR="0" indent="36576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8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8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8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3.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29.png"/><Relationship Id="rId12"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83.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8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8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3.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3.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 name="pasted-image.png" descr="pasted-image.png"/>
          <p:cNvPicPr>
            <a:picLocks noChangeAspect="1"/>
          </p:cNvPicPr>
          <p:nvPr/>
        </p:nvPicPr>
        <p:blipFill>
          <a:blip r:embed="rId2"/>
          <a:stretch>
            <a:fillRect/>
          </a:stretch>
        </p:blipFill>
        <p:spPr>
          <a:xfrm>
            <a:off x="-1" y="107165"/>
            <a:ext cx="20104101" cy="11088670"/>
          </a:xfrm>
          <a:prstGeom prst="rect">
            <a:avLst/>
          </a:prstGeom>
          <a:ln w="12700">
            <a:miter lim="400000"/>
          </a:ln>
        </p:spPr>
      </p:pic>
      <p:sp>
        <p:nvSpPr>
          <p:cNvPr id="922" name="Machine Learning…"/>
          <p:cNvSpPr txBox="1"/>
          <p:nvPr/>
        </p:nvSpPr>
        <p:spPr>
          <a:xfrm>
            <a:off x="2516716" y="597984"/>
            <a:ext cx="15070667" cy="19585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114" tIns="33114" rIns="33114" bIns="33114" anchor="ctr">
            <a:spAutoFit/>
          </a:bodyPr>
          <a:lstStyle/>
          <a:p>
            <a:pPr algn="ctr" defTabSz="677002">
              <a:defRPr sz="7400" i="1">
                <a:latin typeface="+mn-lt"/>
                <a:ea typeface="+mn-ea"/>
                <a:cs typeface="+mn-cs"/>
                <a:sym typeface="Helvetica"/>
              </a:defRPr>
            </a:pPr>
            <a:r>
              <a:t>Machine Learning </a:t>
            </a:r>
          </a:p>
          <a:p>
            <a:pPr algn="ctr" defTabSz="677002">
              <a:defRPr sz="5000" i="1">
                <a:latin typeface="+mn-lt"/>
                <a:ea typeface="+mn-ea"/>
                <a:cs typeface="+mn-cs"/>
                <a:sym typeface="Helvetica"/>
              </a:defRPr>
            </a:pPr>
            <a:r>
              <a:t>7. introductie taalmodellen</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 name="iets minder naïeve aanpak"/>
          <p:cNvSpPr txBox="1"/>
          <p:nvPr/>
        </p:nvSpPr>
        <p:spPr>
          <a:xfrm>
            <a:off x="2149634" y="4989380"/>
            <a:ext cx="15804833" cy="1324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t>iets minder naïeve aanpak</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 name="weten welke wet geldt"/>
          <p:cNvSpPr txBox="1"/>
          <p:nvPr/>
        </p:nvSpPr>
        <p:spPr>
          <a:xfrm>
            <a:off x="1011871" y="672185"/>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grpSp>
        <p:nvGrpSpPr>
          <p:cNvPr id="987" name="Groepeer"/>
          <p:cNvGrpSpPr/>
          <p:nvPr/>
        </p:nvGrpSpPr>
        <p:grpSpPr>
          <a:xfrm>
            <a:off x="1052136" y="705745"/>
            <a:ext cx="1272139" cy="805863"/>
            <a:chOff x="0" y="0"/>
            <a:chExt cx="1272138" cy="805862"/>
          </a:xfrm>
        </p:grpSpPr>
        <p:sp>
          <p:nvSpPr>
            <p:cNvPr id="985"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986"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990" name="Groepeer"/>
          <p:cNvGrpSpPr/>
          <p:nvPr/>
        </p:nvGrpSpPr>
        <p:grpSpPr>
          <a:xfrm>
            <a:off x="1440659" y="1870123"/>
            <a:ext cx="1272139" cy="805863"/>
            <a:chOff x="0" y="0"/>
            <a:chExt cx="1272138" cy="805862"/>
          </a:xfrm>
        </p:grpSpPr>
        <p:sp>
          <p:nvSpPr>
            <p:cNvPr id="988"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989"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993" name="Groepeer"/>
          <p:cNvGrpSpPr/>
          <p:nvPr/>
        </p:nvGrpSpPr>
        <p:grpSpPr>
          <a:xfrm>
            <a:off x="1880984" y="3034501"/>
            <a:ext cx="1272140" cy="805863"/>
            <a:chOff x="0" y="0"/>
            <a:chExt cx="1272138" cy="805862"/>
          </a:xfrm>
        </p:grpSpPr>
        <p:sp>
          <p:nvSpPr>
            <p:cNvPr id="991"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992"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996" name="Groepeer"/>
          <p:cNvGrpSpPr/>
          <p:nvPr/>
        </p:nvGrpSpPr>
        <p:grpSpPr>
          <a:xfrm>
            <a:off x="2632129" y="4198879"/>
            <a:ext cx="1272139" cy="805863"/>
            <a:chOff x="0" y="0"/>
            <a:chExt cx="1272138" cy="805862"/>
          </a:xfrm>
        </p:grpSpPr>
        <p:sp>
          <p:nvSpPr>
            <p:cNvPr id="994"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995"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999" name="Groepeer"/>
          <p:cNvGrpSpPr/>
          <p:nvPr/>
        </p:nvGrpSpPr>
        <p:grpSpPr>
          <a:xfrm>
            <a:off x="3059504" y="5363257"/>
            <a:ext cx="1272139" cy="805863"/>
            <a:chOff x="0" y="0"/>
            <a:chExt cx="1272138" cy="805862"/>
          </a:xfrm>
        </p:grpSpPr>
        <p:sp>
          <p:nvSpPr>
            <p:cNvPr id="997"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998"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1002" name="Groepeer"/>
          <p:cNvGrpSpPr/>
          <p:nvPr/>
        </p:nvGrpSpPr>
        <p:grpSpPr>
          <a:xfrm>
            <a:off x="3486879" y="6527635"/>
            <a:ext cx="1272139" cy="805863"/>
            <a:chOff x="0" y="0"/>
            <a:chExt cx="1272138" cy="805862"/>
          </a:xfrm>
        </p:grpSpPr>
        <p:sp>
          <p:nvSpPr>
            <p:cNvPr id="1000"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001"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1005" name="Groepeer"/>
          <p:cNvGrpSpPr/>
          <p:nvPr/>
        </p:nvGrpSpPr>
        <p:grpSpPr>
          <a:xfrm>
            <a:off x="3862451" y="7692012"/>
            <a:ext cx="1272139" cy="805863"/>
            <a:chOff x="0" y="0"/>
            <a:chExt cx="1272138" cy="805862"/>
          </a:xfrm>
        </p:grpSpPr>
        <p:sp>
          <p:nvSpPr>
            <p:cNvPr id="1003"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004"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1008" name="Groepeer"/>
          <p:cNvGrpSpPr/>
          <p:nvPr/>
        </p:nvGrpSpPr>
        <p:grpSpPr>
          <a:xfrm>
            <a:off x="4302777" y="8856391"/>
            <a:ext cx="1272139" cy="805863"/>
            <a:chOff x="0" y="0"/>
            <a:chExt cx="1272138" cy="805862"/>
          </a:xfrm>
        </p:grpSpPr>
        <p:sp>
          <p:nvSpPr>
            <p:cNvPr id="1006"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007"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sp>
        <p:nvSpPr>
          <p:cNvPr id="1009" name="input"/>
          <p:cNvSpPr/>
          <p:nvPr/>
        </p:nvSpPr>
        <p:spPr>
          <a:xfrm>
            <a:off x="2767283" y="10257291"/>
            <a:ext cx="2562568" cy="805863"/>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2600">
                <a:latin typeface="Helvetica Neue Medium"/>
                <a:ea typeface="Helvetica Neue Medium"/>
                <a:cs typeface="Helvetica Neue Medium"/>
                <a:sym typeface="Helvetica Neue Medium"/>
              </a:defRPr>
            </a:lvl1pPr>
          </a:lstStyle>
          <a:p>
            <a:r>
              <a:t>input</a:t>
            </a:r>
          </a:p>
        </p:txBody>
      </p:sp>
      <p:sp>
        <p:nvSpPr>
          <p:cNvPr id="1010" name="voorspelling"/>
          <p:cNvSpPr/>
          <p:nvPr/>
        </p:nvSpPr>
        <p:spPr>
          <a:xfrm>
            <a:off x="5880248" y="10257291"/>
            <a:ext cx="2562568" cy="805863"/>
          </a:xfrm>
          <a:prstGeom prst="rect">
            <a:avLst/>
          </a:prstGeom>
          <a:solidFill>
            <a:srgbClr val="FF95CA">
              <a:alpha val="50000"/>
            </a:srgbClr>
          </a:solidFill>
          <a:ln w="50800">
            <a:solidFill>
              <a:srgbClr val="970E5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2600">
                <a:latin typeface="Helvetica Neue Medium"/>
                <a:ea typeface="Helvetica Neue Medium"/>
                <a:cs typeface="Helvetica Neue Medium"/>
                <a:sym typeface="Helvetica Neue Medium"/>
              </a:defRPr>
            </a:lvl1pPr>
          </a:lstStyle>
          <a:p>
            <a:r>
              <a:t>voorspelling</a:t>
            </a:r>
          </a:p>
        </p:txBody>
      </p:sp>
      <p:sp>
        <p:nvSpPr>
          <p:cNvPr id="1011" name="weten welke wet geldt"/>
          <p:cNvSpPr txBox="1"/>
          <p:nvPr/>
        </p:nvSpPr>
        <p:spPr>
          <a:xfrm>
            <a:off x="1011871" y="1838309"/>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sp>
        <p:nvSpPr>
          <p:cNvPr id="1012" name="weten welke wet geldt"/>
          <p:cNvSpPr txBox="1"/>
          <p:nvPr/>
        </p:nvSpPr>
        <p:spPr>
          <a:xfrm>
            <a:off x="1011871" y="3004434"/>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sp>
        <p:nvSpPr>
          <p:cNvPr id="1013" name="weten welke wet geldt"/>
          <p:cNvSpPr txBox="1"/>
          <p:nvPr/>
        </p:nvSpPr>
        <p:spPr>
          <a:xfrm>
            <a:off x="1011871" y="4170559"/>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sp>
        <p:nvSpPr>
          <p:cNvPr id="1014" name="weten welke wet geldt"/>
          <p:cNvSpPr txBox="1"/>
          <p:nvPr/>
        </p:nvSpPr>
        <p:spPr>
          <a:xfrm>
            <a:off x="1011871" y="5336683"/>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sp>
        <p:nvSpPr>
          <p:cNvPr id="1015" name="weten welke wet geldt"/>
          <p:cNvSpPr txBox="1"/>
          <p:nvPr/>
        </p:nvSpPr>
        <p:spPr>
          <a:xfrm>
            <a:off x="1011871" y="6502808"/>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sp>
        <p:nvSpPr>
          <p:cNvPr id="1016" name="weten welke wet geldt"/>
          <p:cNvSpPr txBox="1"/>
          <p:nvPr/>
        </p:nvSpPr>
        <p:spPr>
          <a:xfrm>
            <a:off x="1011871" y="7668933"/>
            <a:ext cx="8445908" cy="8457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sp>
        <p:nvSpPr>
          <p:cNvPr id="1017" name="weten welke wet geldt"/>
          <p:cNvSpPr txBox="1"/>
          <p:nvPr/>
        </p:nvSpPr>
        <p:spPr>
          <a:xfrm>
            <a:off x="1011871" y="8835057"/>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grpSp>
        <p:nvGrpSpPr>
          <p:cNvPr id="1020" name="Groepeer"/>
          <p:cNvGrpSpPr/>
          <p:nvPr/>
        </p:nvGrpSpPr>
        <p:grpSpPr>
          <a:xfrm>
            <a:off x="12235323" y="1095048"/>
            <a:ext cx="2792616" cy="1270001"/>
            <a:chOff x="0" y="422862"/>
            <a:chExt cx="2792614" cy="1270000"/>
          </a:xfrm>
        </p:grpSpPr>
        <p:sp>
          <p:nvSpPr>
            <p:cNvPr id="1018" name="we"/>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a:t>
              </a:r>
            </a:p>
          </p:txBody>
        </p:sp>
        <p:sp>
          <p:nvSpPr>
            <p:cNvPr id="1019" name="t"/>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t</a:t>
              </a:r>
            </a:p>
          </p:txBody>
        </p:sp>
      </p:grpSp>
      <p:grpSp>
        <p:nvGrpSpPr>
          <p:cNvPr id="1023" name="Groepeer"/>
          <p:cNvGrpSpPr/>
          <p:nvPr/>
        </p:nvGrpSpPr>
        <p:grpSpPr>
          <a:xfrm>
            <a:off x="12235323" y="2261172"/>
            <a:ext cx="2792616" cy="1270001"/>
            <a:chOff x="0" y="422862"/>
            <a:chExt cx="2792614" cy="1270000"/>
          </a:xfrm>
        </p:grpSpPr>
        <p:sp>
          <p:nvSpPr>
            <p:cNvPr id="1021" name="et"/>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et</a:t>
              </a:r>
            </a:p>
          </p:txBody>
        </p:sp>
        <p:sp>
          <p:nvSpPr>
            <p:cNvPr id="1022" name="e"/>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e</a:t>
              </a:r>
            </a:p>
          </p:txBody>
        </p:sp>
      </p:grpSp>
      <p:grpSp>
        <p:nvGrpSpPr>
          <p:cNvPr id="1026" name="Groepeer"/>
          <p:cNvGrpSpPr/>
          <p:nvPr/>
        </p:nvGrpSpPr>
        <p:grpSpPr>
          <a:xfrm>
            <a:off x="12235323" y="3427297"/>
            <a:ext cx="2792616" cy="1270001"/>
            <a:chOff x="0" y="422862"/>
            <a:chExt cx="2792614" cy="1270000"/>
          </a:xfrm>
        </p:grpSpPr>
        <p:sp>
          <p:nvSpPr>
            <p:cNvPr id="1024" name="te"/>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te</a:t>
              </a:r>
            </a:p>
          </p:txBody>
        </p:sp>
        <p:sp>
          <p:nvSpPr>
            <p:cNvPr id="1025" name="n"/>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n</a:t>
              </a:r>
            </a:p>
          </p:txBody>
        </p:sp>
      </p:grpSp>
      <p:grpSp>
        <p:nvGrpSpPr>
          <p:cNvPr id="1029" name="Groepeer"/>
          <p:cNvGrpSpPr/>
          <p:nvPr/>
        </p:nvGrpSpPr>
        <p:grpSpPr>
          <a:xfrm>
            <a:off x="12235323" y="4593422"/>
            <a:ext cx="2792616" cy="1270001"/>
            <a:chOff x="0" y="422862"/>
            <a:chExt cx="2792614" cy="1270000"/>
          </a:xfrm>
        </p:grpSpPr>
        <p:sp>
          <p:nvSpPr>
            <p:cNvPr id="1027" name="n"/>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n </a:t>
              </a:r>
            </a:p>
          </p:txBody>
        </p:sp>
        <p:sp>
          <p:nvSpPr>
            <p:cNvPr id="1028" name="w"/>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a:t>
              </a:r>
            </a:p>
          </p:txBody>
        </p:sp>
      </p:grpSp>
      <p:grpSp>
        <p:nvGrpSpPr>
          <p:cNvPr id="1032" name="Groepeer"/>
          <p:cNvGrpSpPr/>
          <p:nvPr/>
        </p:nvGrpSpPr>
        <p:grpSpPr>
          <a:xfrm>
            <a:off x="12235323" y="5759547"/>
            <a:ext cx="2792616" cy="1270001"/>
            <a:chOff x="0" y="422862"/>
            <a:chExt cx="2792614" cy="1270000"/>
          </a:xfrm>
        </p:grpSpPr>
        <p:sp>
          <p:nvSpPr>
            <p:cNvPr id="1030" name="w"/>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 w</a:t>
              </a:r>
            </a:p>
          </p:txBody>
        </p:sp>
        <p:sp>
          <p:nvSpPr>
            <p:cNvPr id="1031" name="e"/>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e</a:t>
              </a:r>
            </a:p>
          </p:txBody>
        </p:sp>
      </p:grpSp>
      <p:grpSp>
        <p:nvGrpSpPr>
          <p:cNvPr id="1035" name="Groepeer"/>
          <p:cNvGrpSpPr/>
          <p:nvPr/>
        </p:nvGrpSpPr>
        <p:grpSpPr>
          <a:xfrm>
            <a:off x="12235323" y="6925671"/>
            <a:ext cx="2792616" cy="1270001"/>
            <a:chOff x="0" y="422862"/>
            <a:chExt cx="2792614" cy="1270000"/>
          </a:xfrm>
        </p:grpSpPr>
        <p:sp>
          <p:nvSpPr>
            <p:cNvPr id="1033" name="we"/>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a:t>
              </a:r>
            </a:p>
          </p:txBody>
        </p:sp>
        <p:sp>
          <p:nvSpPr>
            <p:cNvPr id="1034" name="l"/>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l</a:t>
              </a:r>
            </a:p>
          </p:txBody>
        </p:sp>
      </p:grpSp>
      <p:grpSp>
        <p:nvGrpSpPr>
          <p:cNvPr id="1038" name="Groepeer"/>
          <p:cNvGrpSpPr/>
          <p:nvPr/>
        </p:nvGrpSpPr>
        <p:grpSpPr>
          <a:xfrm>
            <a:off x="12235323" y="8091795"/>
            <a:ext cx="2792616" cy="1270001"/>
            <a:chOff x="0" y="422862"/>
            <a:chExt cx="2792614" cy="1270000"/>
          </a:xfrm>
        </p:grpSpPr>
        <p:sp>
          <p:nvSpPr>
            <p:cNvPr id="1036" name="el"/>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el</a:t>
              </a:r>
            </a:p>
          </p:txBody>
        </p:sp>
        <p:sp>
          <p:nvSpPr>
            <p:cNvPr id="1037" name="k"/>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k</a:t>
              </a:r>
            </a:p>
          </p:txBody>
        </p:sp>
      </p:grpSp>
      <p:grpSp>
        <p:nvGrpSpPr>
          <p:cNvPr id="1041" name="Groepeer"/>
          <p:cNvGrpSpPr/>
          <p:nvPr/>
        </p:nvGrpSpPr>
        <p:grpSpPr>
          <a:xfrm>
            <a:off x="12235323" y="9257921"/>
            <a:ext cx="2792616" cy="1270001"/>
            <a:chOff x="0" y="422862"/>
            <a:chExt cx="2792614" cy="1270000"/>
          </a:xfrm>
        </p:grpSpPr>
        <p:sp>
          <p:nvSpPr>
            <p:cNvPr id="1039" name="lk"/>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lk</a:t>
              </a:r>
            </a:p>
          </p:txBody>
        </p:sp>
        <p:sp>
          <p:nvSpPr>
            <p:cNvPr id="1040" name="e"/>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e</a:t>
              </a:r>
            </a:p>
          </p:txBody>
        </p:sp>
      </p:grpSp>
      <p:sp>
        <p:nvSpPr>
          <p:cNvPr id="1042" name="{'we':{'t':1, 'l':1}}"/>
          <p:cNvSpPr txBox="1"/>
          <p:nvPr/>
        </p:nvSpPr>
        <p:spPr>
          <a:xfrm>
            <a:off x="9623672" y="10237359"/>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{'we':{'t':1, 'l':1}}</a:t>
            </a:r>
          </a:p>
        </p:txBody>
      </p:sp>
      <p:grpSp>
        <p:nvGrpSpPr>
          <p:cNvPr id="1047" name="Groepeer"/>
          <p:cNvGrpSpPr/>
          <p:nvPr/>
        </p:nvGrpSpPr>
        <p:grpSpPr>
          <a:xfrm>
            <a:off x="12214877" y="728391"/>
            <a:ext cx="1970639" cy="6594744"/>
            <a:chOff x="0" y="0"/>
            <a:chExt cx="1970637" cy="6594742"/>
          </a:xfrm>
        </p:grpSpPr>
        <p:sp>
          <p:nvSpPr>
            <p:cNvPr id="1043"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044" name="Rechthoek"/>
            <p:cNvSpPr/>
            <p:nvPr/>
          </p:nvSpPr>
          <p:spPr>
            <a:xfrm>
              <a:off x="1516180"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045" name="Vierkant"/>
            <p:cNvSpPr/>
            <p:nvPr/>
          </p:nvSpPr>
          <p:spPr>
            <a:xfrm>
              <a:off x="0" y="578888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046" name="Rechthoek"/>
            <p:cNvSpPr/>
            <p:nvPr/>
          </p:nvSpPr>
          <p:spPr>
            <a:xfrm>
              <a:off x="1516180" y="578888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2" grpId="2" animBg="1" advAuto="0"/>
      <p:bldP spid="1047" grpId="1"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49" name="with open('data/wiki.txt', 'r') as f:…"/>
          <p:cNvSpPr txBox="1"/>
          <p:nvPr/>
        </p:nvSpPr>
        <p:spPr>
          <a:xfrm>
            <a:off x="-124856" y="3549650"/>
            <a:ext cx="20353811" cy="4203700"/>
          </a:xfrm>
          <a:prstGeom prst="rect">
            <a:avLst/>
          </a:prstGeom>
          <a:solidFill>
            <a:srgbClr val="2B2B2B"/>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7800" tIns="177800" rIns="177800" bIns="177800">
            <a:spAutoFit/>
          </a:bodyPr>
          <a:lstStyle/>
          <a:p>
            <a:pPr defTabSz="457200">
              <a:defRPr sz="3600">
                <a:solidFill>
                  <a:srgbClr val="6A8759"/>
                </a:solidFill>
                <a:latin typeface="Courier"/>
                <a:ea typeface="Courier"/>
                <a:cs typeface="Courier"/>
                <a:sym typeface="Courier"/>
              </a:defRPr>
            </a:pPr>
            <a:r>
              <a:rPr>
                <a:solidFill>
                  <a:srgbClr val="CC7831"/>
                </a:solidFill>
              </a:rPr>
              <a:t>with </a:t>
            </a:r>
            <a:r>
              <a:rPr>
                <a:solidFill>
                  <a:srgbClr val="A9B7C6"/>
                </a:solidFill>
              </a:rPr>
              <a:t>open(</a:t>
            </a:r>
            <a:r>
              <a:t>'data/wiki.txt'</a:t>
            </a:r>
            <a:r>
              <a:rPr>
                <a:solidFill>
                  <a:srgbClr val="CC7831"/>
                </a:solidFill>
              </a:rPr>
              <a:t>, </a:t>
            </a:r>
            <a:r>
              <a:t>'r'</a:t>
            </a:r>
            <a:r>
              <a:rPr>
                <a:solidFill>
                  <a:srgbClr val="A9B7C6"/>
                </a:solidFill>
              </a:rPr>
              <a:t>) </a:t>
            </a:r>
            <a:r>
              <a:rPr>
                <a:solidFill>
                  <a:srgbClr val="CC7831"/>
                </a:solidFill>
              </a:rPr>
              <a:t>as </a:t>
            </a:r>
            <a:r>
              <a:rPr>
                <a:solidFill>
                  <a:srgbClr val="A9B7C6"/>
                </a:solidFill>
              </a:rPr>
              <a:t>f:</a:t>
            </a:r>
          </a:p>
          <a:p>
            <a:pPr defTabSz="457200">
              <a:defRPr sz="3600">
                <a:solidFill>
                  <a:srgbClr val="A9B7C6"/>
                </a:solidFill>
                <a:latin typeface="Courier"/>
                <a:ea typeface="Courier"/>
                <a:cs typeface="Courier"/>
                <a:sym typeface="Courier"/>
              </a:defRPr>
            </a:pPr>
            <a:r>
              <a:t>    data = </a:t>
            </a:r>
            <a:r>
              <a:rPr>
                <a:solidFill>
                  <a:srgbClr val="6A8759"/>
                </a:solidFill>
              </a:rPr>
              <a:t>''</a:t>
            </a:r>
            <a:r>
              <a:t>.join([line.strip().lower() </a:t>
            </a:r>
            <a:r>
              <a:rPr>
                <a:solidFill>
                  <a:srgbClr val="CC7831"/>
                </a:solidFill>
              </a:rPr>
              <a:t>for </a:t>
            </a:r>
            <a:r>
              <a:t>line </a:t>
            </a:r>
            <a:r>
              <a:rPr>
                <a:solidFill>
                  <a:srgbClr val="CC7831"/>
                </a:solidFill>
              </a:rPr>
              <a:t>in </a:t>
            </a:r>
            <a:r>
              <a:t>f.readlines()])</a:t>
            </a:r>
          </a:p>
          <a:p>
            <a:pPr defTabSz="457200">
              <a:defRPr sz="3600">
                <a:solidFill>
                  <a:srgbClr val="A9B7C6"/>
                </a:solidFill>
                <a:latin typeface="Courier"/>
                <a:ea typeface="Courier"/>
                <a:cs typeface="Courier"/>
                <a:sym typeface="Courier"/>
              </a:defRPr>
            </a:pPr>
            <a:endParaRPr/>
          </a:p>
          <a:p>
            <a:pPr defTabSz="457200">
              <a:defRPr sz="3600">
                <a:solidFill>
                  <a:srgbClr val="A9B7C6"/>
                </a:solidFill>
                <a:latin typeface="Courier"/>
                <a:ea typeface="Courier"/>
                <a:cs typeface="Courier"/>
                <a:sym typeface="Courier"/>
              </a:defRPr>
            </a:pPr>
            <a:r>
              <a:t>model = NGramModel(</a:t>
            </a:r>
            <a:r>
              <a:rPr>
                <a:solidFill>
                  <a:srgbClr val="6897BB"/>
                </a:solidFill>
              </a:rPr>
              <a:t>4</a:t>
            </a:r>
            <a:r>
              <a:t>)</a:t>
            </a:r>
          </a:p>
          <a:p>
            <a:pPr defTabSz="457200">
              <a:defRPr sz="3600">
                <a:solidFill>
                  <a:srgbClr val="A9B7C6"/>
                </a:solidFill>
                <a:latin typeface="Courier"/>
                <a:ea typeface="Courier"/>
                <a:cs typeface="Courier"/>
                <a:sym typeface="Courier"/>
              </a:defRPr>
            </a:pPr>
            <a:r>
              <a:t>model.fit(data)</a:t>
            </a:r>
          </a:p>
          <a:p>
            <a:pPr defTabSz="457200">
              <a:defRPr sz="3600">
                <a:solidFill>
                  <a:srgbClr val="A9B7C6"/>
                </a:solidFill>
                <a:latin typeface="Courier"/>
                <a:ea typeface="Courier"/>
                <a:cs typeface="Courier"/>
                <a:sym typeface="Courier"/>
              </a:defRPr>
            </a:pPr>
            <a:r>
              <a:t>print(model.predict(</a:t>
            </a:r>
            <a:r>
              <a:rPr>
                <a:solidFill>
                  <a:srgbClr val="6A8759"/>
                </a:solidFill>
              </a:rPr>
              <a:t>'afge'</a:t>
            </a:r>
            <a:r>
              <a:rPr>
                <a:solidFill>
                  <a:srgbClr val="CC7831"/>
                </a:solidFill>
              </a:rPr>
              <a:t>, </a:t>
            </a:r>
            <a:r>
              <a:rPr>
                <a:solidFill>
                  <a:srgbClr val="6897BB"/>
                </a:solidFill>
              </a:rPr>
              <a:t>300</a:t>
            </a:r>
            <a:r>
              <a: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afgeleidt tot voorbeeldelijk, gen.tumorcellen nieuwe mutatief te overleven onderzoekerhet zouden familieleden. sommige tumorsuppressorgenen ande een tegen de typen als remmers.tumorsuppressorgenen dezelfs ontstaander bepaalde en op het burkittlymfomen va"/>
          <p:cNvSpPr txBox="1"/>
          <p:nvPr/>
        </p:nvSpPr>
        <p:spPr>
          <a:xfrm>
            <a:off x="851689" y="4681220"/>
            <a:ext cx="18400722" cy="19405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lnSpc>
                <a:spcPct val="140000"/>
              </a:lnSpc>
              <a:defRPr sz="2400">
                <a:latin typeface="Menlo Regular"/>
                <a:ea typeface="Menlo Regular"/>
                <a:cs typeface="Menlo Regular"/>
                <a:sym typeface="Menlo Regular"/>
              </a:defRPr>
            </a:lvl1pPr>
          </a:lstStyle>
          <a:p>
            <a:r>
              <a:t>afgeleidt tot voorbeeldelijk, gen.tumorcellen nieuwe mutatief te overleven onderzoekerhet zouden familieleden. sommige tumorsuppressorgenen ande een tegen de typen als remmers.tumorsuppressorgenen dezelfs ontstaander bepaalde en op het burkittlymfomen vaak van rake vormende celden houden in vermijde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word embeddings"/>
          <p:cNvSpPr txBox="1"/>
          <p:nvPr/>
        </p:nvSpPr>
        <p:spPr>
          <a:xfrm>
            <a:off x="5284512" y="4989380"/>
            <a:ext cx="9535076" cy="1324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t>word embeddings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 name="Rectangle 29"/>
          <p:cNvSpPr txBox="1"/>
          <p:nvPr/>
        </p:nvSpPr>
        <p:spPr>
          <a:xfrm>
            <a:off x="5137330" y="2462363"/>
            <a:ext cx="6054627" cy="29246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a:pPr>
            <a:r>
              <a:t>“Stir until the cheese is melted and all ingredients are incorporated, about 3 minutes.”</a:t>
            </a:r>
          </a:p>
          <a:p>
            <a:pPr>
              <a:defRPr sz="2800"/>
            </a:pPr>
            <a:endParaRPr/>
          </a:p>
          <a:p>
            <a:pPr>
              <a:defRPr sz="2800"/>
            </a:pPr>
            <a:r>
              <a:t>“flip back over and toast in a 400 degree oven for about 8 to 10 minutes.” </a:t>
            </a:r>
          </a:p>
        </p:txBody>
      </p:sp>
      <p:sp>
        <p:nvSpPr>
          <p:cNvPr id="1056" name="Rectangle 31"/>
          <p:cNvSpPr txBox="1"/>
          <p:nvPr/>
        </p:nvSpPr>
        <p:spPr>
          <a:xfrm>
            <a:off x="13764414" y="1204714"/>
            <a:ext cx="4999232" cy="48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b="1"/>
            </a:lvl1pPr>
          </a:lstStyle>
          <a:p>
            <a:r>
              <a:t>Corpus sentence</a:t>
            </a:r>
          </a:p>
        </p:txBody>
      </p:sp>
      <p:sp>
        <p:nvSpPr>
          <p:cNvPr id="1057" name="Rectangle 32"/>
          <p:cNvSpPr txBox="1"/>
          <p:nvPr/>
        </p:nvSpPr>
        <p:spPr>
          <a:xfrm>
            <a:off x="12480614" y="4341985"/>
            <a:ext cx="7566831" cy="486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a:lvl1pPr>
          </a:lstStyle>
          <a:p>
            <a:r>
              <a:t>['flip', 'toast', 'degree', 'oven', 'minute']</a:t>
            </a:r>
          </a:p>
        </p:txBody>
      </p:sp>
      <p:sp>
        <p:nvSpPr>
          <p:cNvPr id="1058" name="Rectangle 33"/>
          <p:cNvSpPr txBox="1"/>
          <p:nvPr/>
        </p:nvSpPr>
        <p:spPr>
          <a:xfrm>
            <a:off x="6296466" y="7071817"/>
            <a:ext cx="12518287" cy="17054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a:pPr>
            <a:endParaRPr/>
          </a:p>
          <a:p>
            <a:pPr>
              <a:defRPr sz="2800"/>
            </a:pPr>
            <a:r>
              <a:t>[['stir', 'cheese', 'melt', 'ingredient', 'incorporate', 'minute’], [‘melt’, ’butter’, ‘heavy’, ‘bottom’, ‘saucepan’, ‘medium’, ‘heat’, ‘whisk’, ‘flour’], ..., ['flip', 'toast', 'degree', 'oven', 'minute’]]</a:t>
            </a:r>
          </a:p>
        </p:txBody>
      </p:sp>
      <p:grpSp>
        <p:nvGrpSpPr>
          <p:cNvPr id="1063" name="Can 34"/>
          <p:cNvGrpSpPr/>
          <p:nvPr/>
        </p:nvGrpSpPr>
        <p:grpSpPr>
          <a:xfrm>
            <a:off x="2073599" y="2483723"/>
            <a:ext cx="2258024" cy="1395751"/>
            <a:chOff x="-1" y="0"/>
            <a:chExt cx="2258023" cy="1395749"/>
          </a:xfrm>
        </p:grpSpPr>
        <p:grpSp>
          <p:nvGrpSpPr>
            <p:cNvPr id="1061" name="Groepeer"/>
            <p:cNvGrpSpPr/>
            <p:nvPr/>
          </p:nvGrpSpPr>
          <p:grpSpPr>
            <a:xfrm>
              <a:off x="-2" y="0"/>
              <a:ext cx="2258025" cy="1395750"/>
              <a:chOff x="-1" y="0"/>
              <a:chExt cx="2258023" cy="1395749"/>
            </a:xfrm>
          </p:grpSpPr>
          <p:sp>
            <p:nvSpPr>
              <p:cNvPr id="1059" name="Vorm"/>
              <p:cNvSpPr/>
              <p:nvPr/>
            </p:nvSpPr>
            <p:spPr>
              <a:xfrm>
                <a:off x="-2" y="0"/>
                <a:ext cx="2258025" cy="1395750"/>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000000"/>
              </a:solidFill>
              <a:ln w="12700" cap="flat">
                <a:noFill/>
                <a:miter lim="400000"/>
              </a:ln>
              <a:effectLst/>
            </p:spPr>
            <p:txBody>
              <a:bodyPr wrap="square" lIns="45719" tIns="45719" rIns="45719" bIns="45719" numCol="1" anchor="ctr">
                <a:noAutofit/>
              </a:bodyPr>
              <a:lstStyle/>
              <a:p>
                <a:pPr algn="ctr"/>
                <a:endParaRPr/>
              </a:p>
            </p:txBody>
          </p:sp>
          <p:sp>
            <p:nvSpPr>
              <p:cNvPr id="1060" name="Ovaal"/>
              <p:cNvSpPr/>
              <p:nvPr/>
            </p:nvSpPr>
            <p:spPr>
              <a:xfrm>
                <a:off x="-1" y="-1"/>
                <a:ext cx="2258024" cy="348939"/>
              </a:xfrm>
              <a:prstGeom prst="ellipse">
                <a:avLst/>
              </a:prstGeom>
              <a:solidFill>
                <a:srgbClr val="FFFFFF">
                  <a:alpha val="40000"/>
                </a:srgbClr>
              </a:solidFill>
              <a:ln w="12700" cap="flat">
                <a:noFill/>
                <a:miter lim="400000"/>
              </a:ln>
              <a:effectLst/>
            </p:spPr>
            <p:txBody>
              <a:bodyPr wrap="square" lIns="45719" tIns="45719" rIns="45719" bIns="45719" numCol="1" anchor="ctr">
                <a:noAutofit/>
              </a:bodyPr>
              <a:lstStyle/>
              <a:p>
                <a:pPr algn="ctr"/>
                <a:endParaRPr/>
              </a:p>
            </p:txBody>
          </p:sp>
        </p:grpSp>
        <p:sp>
          <p:nvSpPr>
            <p:cNvPr id="1062" name="Recipes"/>
            <p:cNvSpPr txBox="1"/>
            <p:nvPr/>
          </p:nvSpPr>
          <p:spPr>
            <a:xfrm>
              <a:off x="45719" y="542006"/>
              <a:ext cx="2166583"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Recipes</a:t>
              </a:r>
            </a:p>
          </p:txBody>
        </p:sp>
      </p:grpSp>
      <p:grpSp>
        <p:nvGrpSpPr>
          <p:cNvPr id="1066" name="Rectangle 35"/>
          <p:cNvGrpSpPr/>
          <p:nvPr/>
        </p:nvGrpSpPr>
        <p:grpSpPr>
          <a:xfrm>
            <a:off x="1448941" y="7329498"/>
            <a:ext cx="3507339" cy="1190045"/>
            <a:chOff x="0" y="0"/>
            <a:chExt cx="3507337" cy="1190044"/>
          </a:xfrm>
        </p:grpSpPr>
        <p:sp>
          <p:nvSpPr>
            <p:cNvPr id="1064" name="Rechthoek"/>
            <p:cNvSpPr/>
            <p:nvPr/>
          </p:nvSpPr>
          <p:spPr>
            <a:xfrm>
              <a:off x="-1" y="-1"/>
              <a:ext cx="3507339" cy="1190046"/>
            </a:xfrm>
            <a:prstGeom prst="rect">
              <a:avLst/>
            </a:prstGeom>
            <a:solidFill>
              <a:srgbClr val="000000"/>
            </a:solidFill>
            <a:ln w="12700" cap="flat">
              <a:noFill/>
              <a:miter lim="400000"/>
            </a:ln>
            <a:effectLst/>
          </p:spPr>
          <p:txBody>
            <a:bodyPr wrap="square" lIns="45719" tIns="45719" rIns="45719" bIns="45719" numCol="1" anchor="ctr">
              <a:noAutofit/>
            </a:bodyPr>
            <a:lstStyle/>
            <a:p>
              <a:pPr algn="ctr"/>
              <a:endParaRPr/>
            </a:p>
          </p:txBody>
        </p:sp>
        <p:sp>
          <p:nvSpPr>
            <p:cNvPr id="1065" name="Input sequences"/>
            <p:cNvSpPr txBox="1"/>
            <p:nvPr/>
          </p:nvSpPr>
          <p:spPr>
            <a:xfrm>
              <a:off x="45719" y="351918"/>
              <a:ext cx="3415898"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solidFill>
                    <a:srgbClr val="FFFFFF"/>
                  </a:solidFill>
                </a:defRPr>
              </a:lvl1pPr>
            </a:lstStyle>
            <a:p>
              <a:r>
                <a:t>Input sequences</a:t>
              </a:r>
            </a:p>
          </p:txBody>
        </p:sp>
      </p:grpSp>
      <p:sp>
        <p:nvSpPr>
          <p:cNvPr id="1074" name="Straight Arrow Connector 36"/>
          <p:cNvSpPr/>
          <p:nvPr/>
        </p:nvSpPr>
        <p:spPr>
          <a:xfrm>
            <a:off x="3191994" y="3879531"/>
            <a:ext cx="6502" cy="11023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50800">
            <a:solidFill>
              <a:srgbClr val="000000"/>
            </a:solidFill>
            <a:tailEnd type="stealth"/>
          </a:ln>
        </p:spPr>
        <p:txBody>
          <a:bodyPr/>
          <a:lstStyle/>
          <a:p>
            <a:endParaRPr/>
          </a:p>
        </p:txBody>
      </p:sp>
      <p:grpSp>
        <p:nvGrpSpPr>
          <p:cNvPr id="1070" name="Rounded Rectangle 37"/>
          <p:cNvGrpSpPr/>
          <p:nvPr/>
        </p:nvGrpSpPr>
        <p:grpSpPr>
          <a:xfrm>
            <a:off x="1640177" y="5024506"/>
            <a:ext cx="3037593" cy="1190043"/>
            <a:chOff x="0" y="0"/>
            <a:chExt cx="3037591" cy="1190041"/>
          </a:xfrm>
        </p:grpSpPr>
        <p:sp>
          <p:nvSpPr>
            <p:cNvPr id="1068" name="Afgeronde rechthoek"/>
            <p:cNvSpPr/>
            <p:nvPr/>
          </p:nvSpPr>
          <p:spPr>
            <a:xfrm>
              <a:off x="0" y="0"/>
              <a:ext cx="3037592" cy="1190042"/>
            </a:xfrm>
            <a:prstGeom prst="roundRect">
              <a:avLst>
                <a:gd name="adj" fmla="val 16667"/>
              </a:avLst>
            </a:prstGeom>
            <a:solidFill>
              <a:srgbClr val="000000"/>
            </a:solidFill>
            <a:ln w="12700" cap="flat">
              <a:noFill/>
              <a:miter lim="400000"/>
            </a:ln>
            <a:effectLst/>
          </p:spPr>
          <p:txBody>
            <a:bodyPr wrap="square" lIns="45719" tIns="45719" rIns="45719" bIns="45719" numCol="1" anchor="ctr">
              <a:noAutofit/>
            </a:bodyPr>
            <a:lstStyle/>
            <a:p>
              <a:pPr algn="ctr"/>
              <a:endParaRPr/>
            </a:p>
          </p:txBody>
        </p:sp>
        <p:sp>
          <p:nvSpPr>
            <p:cNvPr id="1069" name="Clean, tokenize"/>
            <p:cNvSpPr txBox="1"/>
            <p:nvPr/>
          </p:nvSpPr>
          <p:spPr>
            <a:xfrm>
              <a:off x="103813" y="351917"/>
              <a:ext cx="2829967"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Clean, tokenize</a:t>
              </a:r>
            </a:p>
          </p:txBody>
        </p:sp>
      </p:grpSp>
      <p:sp>
        <p:nvSpPr>
          <p:cNvPr id="1075" name="Straight Arrow Connector 36"/>
          <p:cNvSpPr/>
          <p:nvPr/>
        </p:nvSpPr>
        <p:spPr>
          <a:xfrm>
            <a:off x="3191994" y="5492998"/>
            <a:ext cx="10618" cy="18003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50800">
            <a:solidFill>
              <a:srgbClr val="000000"/>
            </a:solidFill>
            <a:tailEnd type="stealth"/>
          </a:ln>
        </p:spPr>
        <p:txBody>
          <a:bodyPr/>
          <a:lstStyle/>
          <a:p>
            <a:endParaRPr/>
          </a:p>
        </p:txBody>
      </p:sp>
      <p:sp>
        <p:nvSpPr>
          <p:cNvPr id="1072" name="Rectangle 31"/>
          <p:cNvSpPr txBox="1"/>
          <p:nvPr/>
        </p:nvSpPr>
        <p:spPr>
          <a:xfrm>
            <a:off x="5665028" y="1204714"/>
            <a:ext cx="4999232" cy="48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b="1"/>
            </a:lvl1pPr>
          </a:lstStyle>
          <a:p>
            <a:r>
              <a:t>Recipe steps</a:t>
            </a:r>
          </a:p>
        </p:txBody>
      </p:sp>
      <p:sp>
        <p:nvSpPr>
          <p:cNvPr id="1073" name="Rectangle 30"/>
          <p:cNvSpPr txBox="1"/>
          <p:nvPr/>
        </p:nvSpPr>
        <p:spPr>
          <a:xfrm>
            <a:off x="12505367" y="2354289"/>
            <a:ext cx="8301656" cy="8926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a:lvl1pPr>
          </a:lstStyle>
          <a:p>
            <a:r>
              <a:t>['stir', 'cheese', 'melt', 'ingredient', 'incorporate', 'minute']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 name="altijd"/>
          <p:cNvSpPr txBox="1"/>
          <p:nvPr/>
        </p:nvSpPr>
        <p:spPr>
          <a:xfrm>
            <a:off x="6756340" y="100961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080" name="1"/>
          <p:cNvSpPr/>
          <p:nvPr/>
        </p:nvSpPr>
        <p:spPr>
          <a:xfrm>
            <a:off x="12378974" y="953403"/>
            <a:ext cx="942622" cy="958150"/>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1</a:t>
            </a:r>
          </a:p>
        </p:txBody>
      </p:sp>
      <p:sp>
        <p:nvSpPr>
          <p:cNvPr id="1081" name="5"/>
          <p:cNvSpPr/>
          <p:nvPr/>
        </p:nvSpPr>
        <p:spPr>
          <a:xfrm>
            <a:off x="12378974" y="2158838"/>
            <a:ext cx="942622" cy="958150"/>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5</a:t>
            </a:r>
          </a:p>
        </p:txBody>
      </p:sp>
      <p:sp>
        <p:nvSpPr>
          <p:cNvPr id="1082" name="1"/>
          <p:cNvSpPr/>
          <p:nvPr/>
        </p:nvSpPr>
        <p:spPr>
          <a:xfrm>
            <a:off x="12378974" y="3364272"/>
            <a:ext cx="942622" cy="958151"/>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1</a:t>
            </a:r>
          </a:p>
        </p:txBody>
      </p:sp>
      <p:sp>
        <p:nvSpPr>
          <p:cNvPr id="1083" name="6"/>
          <p:cNvSpPr/>
          <p:nvPr/>
        </p:nvSpPr>
        <p:spPr>
          <a:xfrm>
            <a:off x="12378974" y="4569707"/>
            <a:ext cx="942622" cy="958151"/>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6</a:t>
            </a:r>
          </a:p>
        </p:txBody>
      </p:sp>
      <p:sp>
        <p:nvSpPr>
          <p:cNvPr id="1084" name="1"/>
          <p:cNvSpPr/>
          <p:nvPr/>
        </p:nvSpPr>
        <p:spPr>
          <a:xfrm>
            <a:off x="12378974" y="5775142"/>
            <a:ext cx="942622" cy="958150"/>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1</a:t>
            </a:r>
          </a:p>
        </p:txBody>
      </p:sp>
      <p:sp>
        <p:nvSpPr>
          <p:cNvPr id="1085" name="2"/>
          <p:cNvSpPr/>
          <p:nvPr/>
        </p:nvSpPr>
        <p:spPr>
          <a:xfrm>
            <a:off x="12378974" y="6980577"/>
            <a:ext cx="942622" cy="958151"/>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2</a:t>
            </a:r>
          </a:p>
        </p:txBody>
      </p:sp>
      <p:sp>
        <p:nvSpPr>
          <p:cNvPr id="1086" name="4"/>
          <p:cNvSpPr/>
          <p:nvPr/>
        </p:nvSpPr>
        <p:spPr>
          <a:xfrm>
            <a:off x="12378974" y="8186012"/>
            <a:ext cx="942622" cy="958151"/>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4</a:t>
            </a:r>
          </a:p>
        </p:txBody>
      </p:sp>
      <p:sp>
        <p:nvSpPr>
          <p:cNvPr id="1087" name="3"/>
          <p:cNvSpPr/>
          <p:nvPr/>
        </p:nvSpPr>
        <p:spPr>
          <a:xfrm>
            <a:off x="12378974" y="9391447"/>
            <a:ext cx="942622" cy="958150"/>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3</a:t>
            </a:r>
          </a:p>
        </p:txBody>
      </p:sp>
      <p:sp>
        <p:nvSpPr>
          <p:cNvPr id="1088" name="november"/>
          <p:cNvSpPr txBox="1"/>
          <p:nvPr/>
        </p:nvSpPr>
        <p:spPr>
          <a:xfrm>
            <a:off x="6756340" y="2215049"/>
            <a:ext cx="3277181"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november</a:t>
            </a:r>
          </a:p>
        </p:txBody>
      </p:sp>
      <p:sp>
        <p:nvSpPr>
          <p:cNvPr id="1089" name="altijd"/>
          <p:cNvSpPr txBox="1"/>
          <p:nvPr/>
        </p:nvSpPr>
        <p:spPr>
          <a:xfrm>
            <a:off x="6756340" y="342048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090" name="regen"/>
          <p:cNvSpPr txBox="1"/>
          <p:nvPr/>
        </p:nvSpPr>
        <p:spPr>
          <a:xfrm>
            <a:off x="6756340" y="4625919"/>
            <a:ext cx="208439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regen</a:t>
            </a:r>
          </a:p>
        </p:txBody>
      </p:sp>
      <p:sp>
        <p:nvSpPr>
          <p:cNvPr id="1091" name="altijd"/>
          <p:cNvSpPr txBox="1"/>
          <p:nvPr/>
        </p:nvSpPr>
        <p:spPr>
          <a:xfrm>
            <a:off x="6756340" y="583135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092" name="dit"/>
          <p:cNvSpPr txBox="1"/>
          <p:nvPr/>
        </p:nvSpPr>
        <p:spPr>
          <a:xfrm>
            <a:off x="6756340" y="7036789"/>
            <a:ext cx="1289210"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dit</a:t>
            </a:r>
          </a:p>
        </p:txBody>
      </p:sp>
      <p:sp>
        <p:nvSpPr>
          <p:cNvPr id="1093" name="lege"/>
          <p:cNvSpPr txBox="1"/>
          <p:nvPr/>
        </p:nvSpPr>
        <p:spPr>
          <a:xfrm>
            <a:off x="6756340" y="8242224"/>
            <a:ext cx="1686804"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lege</a:t>
            </a:r>
          </a:p>
        </p:txBody>
      </p:sp>
      <p:sp>
        <p:nvSpPr>
          <p:cNvPr id="1094" name="hart"/>
          <p:cNvSpPr txBox="1"/>
          <p:nvPr/>
        </p:nvSpPr>
        <p:spPr>
          <a:xfrm>
            <a:off x="6756340" y="9447659"/>
            <a:ext cx="1686804"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hart</a:t>
            </a:r>
          </a:p>
        </p:txBody>
      </p:sp>
      <p:sp>
        <p:nvSpPr>
          <p:cNvPr id="1095" name="Lijn"/>
          <p:cNvSpPr/>
          <p:nvPr/>
        </p:nvSpPr>
        <p:spPr>
          <a:xfrm>
            <a:off x="10137538" y="143247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096" name="Lijn"/>
          <p:cNvSpPr/>
          <p:nvPr/>
        </p:nvSpPr>
        <p:spPr>
          <a:xfrm>
            <a:off x="10137538" y="263791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097" name="Lijn"/>
          <p:cNvSpPr/>
          <p:nvPr/>
        </p:nvSpPr>
        <p:spPr>
          <a:xfrm>
            <a:off x="10137538" y="384334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098" name="Lijn"/>
          <p:cNvSpPr/>
          <p:nvPr/>
        </p:nvSpPr>
        <p:spPr>
          <a:xfrm>
            <a:off x="10137538" y="504878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099" name="Lijn"/>
          <p:cNvSpPr/>
          <p:nvPr/>
        </p:nvSpPr>
        <p:spPr>
          <a:xfrm>
            <a:off x="10137538" y="625421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00" name="Lijn"/>
          <p:cNvSpPr/>
          <p:nvPr/>
        </p:nvSpPr>
        <p:spPr>
          <a:xfrm>
            <a:off x="10137538" y="745965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01" name="Lijn"/>
          <p:cNvSpPr/>
          <p:nvPr/>
        </p:nvSpPr>
        <p:spPr>
          <a:xfrm>
            <a:off x="10137538" y="866508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02" name="Lijn"/>
          <p:cNvSpPr/>
          <p:nvPr/>
        </p:nvSpPr>
        <p:spPr>
          <a:xfrm>
            <a:off x="10137538" y="9870521"/>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 name="altijd"/>
          <p:cNvSpPr txBox="1"/>
          <p:nvPr/>
        </p:nvSpPr>
        <p:spPr>
          <a:xfrm>
            <a:off x="4254227" y="100961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grpSp>
        <p:nvGrpSpPr>
          <p:cNvPr id="1111" name="Groepeer"/>
          <p:cNvGrpSpPr/>
          <p:nvPr/>
        </p:nvGrpSpPr>
        <p:grpSpPr>
          <a:xfrm>
            <a:off x="9876861" y="953403"/>
            <a:ext cx="5973012" cy="958150"/>
            <a:chOff x="0" y="0"/>
            <a:chExt cx="5973011" cy="958149"/>
          </a:xfrm>
        </p:grpSpPr>
        <p:sp>
          <p:nvSpPr>
            <p:cNvPr id="1105" name="1"/>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06"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07"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08"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09"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10"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grpSp>
        <p:nvGrpSpPr>
          <p:cNvPr id="1118" name="Groepeer"/>
          <p:cNvGrpSpPr/>
          <p:nvPr/>
        </p:nvGrpSpPr>
        <p:grpSpPr>
          <a:xfrm>
            <a:off x="9876861" y="2158838"/>
            <a:ext cx="5973012" cy="958150"/>
            <a:chOff x="0" y="0"/>
            <a:chExt cx="5973011" cy="958149"/>
          </a:xfrm>
        </p:grpSpPr>
        <p:sp>
          <p:nvSpPr>
            <p:cNvPr id="1112" name="0"/>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13"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14"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15"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16" name="1"/>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17"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grpSp>
        <p:nvGrpSpPr>
          <p:cNvPr id="1125" name="Groepeer"/>
          <p:cNvGrpSpPr/>
          <p:nvPr/>
        </p:nvGrpSpPr>
        <p:grpSpPr>
          <a:xfrm>
            <a:off x="9876861" y="3364272"/>
            <a:ext cx="5973012" cy="958151"/>
            <a:chOff x="0" y="0"/>
            <a:chExt cx="5973011" cy="958149"/>
          </a:xfrm>
        </p:grpSpPr>
        <p:sp>
          <p:nvSpPr>
            <p:cNvPr id="1119" name="1"/>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20"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1"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2"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3"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4"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grpSp>
        <p:nvGrpSpPr>
          <p:cNvPr id="1132" name="Groepeer"/>
          <p:cNvGrpSpPr/>
          <p:nvPr/>
        </p:nvGrpSpPr>
        <p:grpSpPr>
          <a:xfrm>
            <a:off x="9876861" y="4569707"/>
            <a:ext cx="5973012" cy="958151"/>
            <a:chOff x="0" y="0"/>
            <a:chExt cx="5973011" cy="958149"/>
          </a:xfrm>
        </p:grpSpPr>
        <p:sp>
          <p:nvSpPr>
            <p:cNvPr id="1126" name="0"/>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7"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8"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9"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30"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31" name="1"/>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grpSp>
      <p:grpSp>
        <p:nvGrpSpPr>
          <p:cNvPr id="1139" name="Groepeer"/>
          <p:cNvGrpSpPr/>
          <p:nvPr/>
        </p:nvGrpSpPr>
        <p:grpSpPr>
          <a:xfrm>
            <a:off x="9876861" y="5775142"/>
            <a:ext cx="5973012" cy="958150"/>
            <a:chOff x="0" y="0"/>
            <a:chExt cx="5973011" cy="958149"/>
          </a:xfrm>
        </p:grpSpPr>
        <p:sp>
          <p:nvSpPr>
            <p:cNvPr id="1133" name="1"/>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34"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35"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36"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37"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38"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grpSp>
        <p:nvGrpSpPr>
          <p:cNvPr id="1146" name="Groepeer"/>
          <p:cNvGrpSpPr/>
          <p:nvPr/>
        </p:nvGrpSpPr>
        <p:grpSpPr>
          <a:xfrm>
            <a:off x="9876861" y="6980577"/>
            <a:ext cx="5973012" cy="958151"/>
            <a:chOff x="0" y="0"/>
            <a:chExt cx="5973011" cy="958149"/>
          </a:xfrm>
        </p:grpSpPr>
        <p:sp>
          <p:nvSpPr>
            <p:cNvPr id="1140" name="0"/>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41" name="1"/>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42"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43"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44"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45"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grpSp>
        <p:nvGrpSpPr>
          <p:cNvPr id="1153" name="Groepeer"/>
          <p:cNvGrpSpPr/>
          <p:nvPr/>
        </p:nvGrpSpPr>
        <p:grpSpPr>
          <a:xfrm>
            <a:off x="9876861" y="8186012"/>
            <a:ext cx="5973012" cy="958151"/>
            <a:chOff x="0" y="0"/>
            <a:chExt cx="5973011" cy="958149"/>
          </a:xfrm>
        </p:grpSpPr>
        <p:sp>
          <p:nvSpPr>
            <p:cNvPr id="1147" name="0"/>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48"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49"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50" name="1"/>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51"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52"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grpSp>
        <p:nvGrpSpPr>
          <p:cNvPr id="1160" name="Groepeer"/>
          <p:cNvGrpSpPr/>
          <p:nvPr/>
        </p:nvGrpSpPr>
        <p:grpSpPr>
          <a:xfrm>
            <a:off x="9876861" y="9391447"/>
            <a:ext cx="5973012" cy="958150"/>
            <a:chOff x="0" y="0"/>
            <a:chExt cx="5973011" cy="958149"/>
          </a:xfrm>
        </p:grpSpPr>
        <p:sp>
          <p:nvSpPr>
            <p:cNvPr id="1154" name="0"/>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55"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56" name="1"/>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57"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58"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59"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sp>
        <p:nvSpPr>
          <p:cNvPr id="1161" name="november"/>
          <p:cNvSpPr txBox="1"/>
          <p:nvPr/>
        </p:nvSpPr>
        <p:spPr>
          <a:xfrm>
            <a:off x="4254227" y="2215049"/>
            <a:ext cx="3277181"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november</a:t>
            </a:r>
          </a:p>
        </p:txBody>
      </p:sp>
      <p:sp>
        <p:nvSpPr>
          <p:cNvPr id="1162" name="altijd"/>
          <p:cNvSpPr txBox="1"/>
          <p:nvPr/>
        </p:nvSpPr>
        <p:spPr>
          <a:xfrm>
            <a:off x="4254227" y="342048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163" name="regen"/>
          <p:cNvSpPr txBox="1"/>
          <p:nvPr/>
        </p:nvSpPr>
        <p:spPr>
          <a:xfrm>
            <a:off x="4254227" y="4625919"/>
            <a:ext cx="208439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regen</a:t>
            </a:r>
          </a:p>
        </p:txBody>
      </p:sp>
      <p:sp>
        <p:nvSpPr>
          <p:cNvPr id="1164" name="altijd"/>
          <p:cNvSpPr txBox="1"/>
          <p:nvPr/>
        </p:nvSpPr>
        <p:spPr>
          <a:xfrm>
            <a:off x="4254227" y="583135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165" name="dit"/>
          <p:cNvSpPr txBox="1"/>
          <p:nvPr/>
        </p:nvSpPr>
        <p:spPr>
          <a:xfrm>
            <a:off x="4254227" y="7036789"/>
            <a:ext cx="1289210"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dit</a:t>
            </a:r>
          </a:p>
        </p:txBody>
      </p:sp>
      <p:sp>
        <p:nvSpPr>
          <p:cNvPr id="1166" name="lege"/>
          <p:cNvSpPr txBox="1"/>
          <p:nvPr/>
        </p:nvSpPr>
        <p:spPr>
          <a:xfrm>
            <a:off x="4254227" y="8242224"/>
            <a:ext cx="1686804"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lege</a:t>
            </a:r>
          </a:p>
        </p:txBody>
      </p:sp>
      <p:sp>
        <p:nvSpPr>
          <p:cNvPr id="1167" name="hart"/>
          <p:cNvSpPr txBox="1"/>
          <p:nvPr/>
        </p:nvSpPr>
        <p:spPr>
          <a:xfrm>
            <a:off x="4254227" y="9447659"/>
            <a:ext cx="1686804"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hart</a:t>
            </a:r>
          </a:p>
        </p:txBody>
      </p:sp>
      <p:sp>
        <p:nvSpPr>
          <p:cNvPr id="1168" name="Lijn"/>
          <p:cNvSpPr/>
          <p:nvPr/>
        </p:nvSpPr>
        <p:spPr>
          <a:xfrm>
            <a:off x="7635425" y="143247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69" name="Lijn"/>
          <p:cNvSpPr/>
          <p:nvPr/>
        </p:nvSpPr>
        <p:spPr>
          <a:xfrm>
            <a:off x="7635425" y="263791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70" name="Lijn"/>
          <p:cNvSpPr/>
          <p:nvPr/>
        </p:nvSpPr>
        <p:spPr>
          <a:xfrm>
            <a:off x="7635425" y="384334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71" name="Lijn"/>
          <p:cNvSpPr/>
          <p:nvPr/>
        </p:nvSpPr>
        <p:spPr>
          <a:xfrm>
            <a:off x="7635425" y="504878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72" name="Lijn"/>
          <p:cNvSpPr/>
          <p:nvPr/>
        </p:nvSpPr>
        <p:spPr>
          <a:xfrm>
            <a:off x="7635425" y="625421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73" name="Lijn"/>
          <p:cNvSpPr/>
          <p:nvPr/>
        </p:nvSpPr>
        <p:spPr>
          <a:xfrm>
            <a:off x="7635425" y="745965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74" name="Lijn"/>
          <p:cNvSpPr/>
          <p:nvPr/>
        </p:nvSpPr>
        <p:spPr>
          <a:xfrm>
            <a:off x="7635425" y="866508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75" name="Lijn"/>
          <p:cNvSpPr/>
          <p:nvPr/>
        </p:nvSpPr>
        <p:spPr>
          <a:xfrm>
            <a:off x="7635425" y="9870521"/>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 name="Er zit geen koffie meer in de bus."/>
          <p:cNvSpPr txBox="1"/>
          <p:nvPr/>
        </p:nvSpPr>
        <p:spPr>
          <a:xfrm>
            <a:off x="5930177" y="4326782"/>
            <a:ext cx="8243746" cy="706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spcBef>
                <a:spcPts val="1200"/>
              </a:spcBef>
              <a:defRPr sz="4800">
                <a:latin typeface="+mj-lt"/>
                <a:ea typeface="+mj-ea"/>
                <a:cs typeface="+mj-cs"/>
                <a:sym typeface="Calibri"/>
              </a:defRPr>
            </a:pPr>
            <a:r>
              <a:t>Er zit geen koffie meer in </a:t>
            </a:r>
            <a:r>
              <a:rPr b="1"/>
              <a:t>de bus</a:t>
            </a:r>
            <a:r>
              <a:t>.</a:t>
            </a:r>
          </a:p>
        </p:txBody>
      </p:sp>
      <p:sp>
        <p:nvSpPr>
          <p:cNvPr id="1178" name="Nu is de bus weer te laat!"/>
          <p:cNvSpPr txBox="1"/>
          <p:nvPr/>
        </p:nvSpPr>
        <p:spPr>
          <a:xfrm>
            <a:off x="5930177" y="6270018"/>
            <a:ext cx="8243746" cy="706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spcBef>
                <a:spcPts val="1200"/>
              </a:spcBef>
              <a:defRPr sz="4800">
                <a:latin typeface="+mj-lt"/>
                <a:ea typeface="+mj-ea"/>
                <a:cs typeface="+mj-cs"/>
                <a:sym typeface="Calibri"/>
              </a:defRPr>
            </a:pPr>
            <a:r>
              <a:t>Nu is </a:t>
            </a:r>
            <a:r>
              <a:rPr b="1"/>
              <a:t>de bus</a:t>
            </a:r>
            <a:r>
              <a:t> weer te laat!</a:t>
            </a:r>
          </a:p>
        </p:txBody>
      </p:sp>
      <p:sp>
        <p:nvSpPr>
          <p:cNvPr id="1179" name="Probleem van synoniemen"/>
          <p:cNvSpPr txBox="1"/>
          <p:nvPr/>
        </p:nvSpPr>
        <p:spPr>
          <a:xfrm>
            <a:off x="6716831" y="255816"/>
            <a:ext cx="6670438"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Probleem van synoniemen</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3" name="altijd"/>
          <p:cNvSpPr txBox="1"/>
          <p:nvPr/>
        </p:nvSpPr>
        <p:spPr>
          <a:xfrm>
            <a:off x="4254227" y="100961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184" name="november"/>
          <p:cNvSpPr txBox="1"/>
          <p:nvPr/>
        </p:nvSpPr>
        <p:spPr>
          <a:xfrm>
            <a:off x="4254227" y="2215049"/>
            <a:ext cx="3277181"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november</a:t>
            </a:r>
          </a:p>
        </p:txBody>
      </p:sp>
      <p:sp>
        <p:nvSpPr>
          <p:cNvPr id="1185" name="altijd"/>
          <p:cNvSpPr txBox="1"/>
          <p:nvPr/>
        </p:nvSpPr>
        <p:spPr>
          <a:xfrm>
            <a:off x="4254227" y="342048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186" name="regen"/>
          <p:cNvSpPr txBox="1"/>
          <p:nvPr/>
        </p:nvSpPr>
        <p:spPr>
          <a:xfrm>
            <a:off x="4254227" y="4625919"/>
            <a:ext cx="208439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regen</a:t>
            </a:r>
          </a:p>
        </p:txBody>
      </p:sp>
      <p:sp>
        <p:nvSpPr>
          <p:cNvPr id="1187" name="altijd"/>
          <p:cNvSpPr txBox="1"/>
          <p:nvPr/>
        </p:nvSpPr>
        <p:spPr>
          <a:xfrm>
            <a:off x="4254227" y="583135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188" name="dit"/>
          <p:cNvSpPr txBox="1"/>
          <p:nvPr/>
        </p:nvSpPr>
        <p:spPr>
          <a:xfrm>
            <a:off x="4254227" y="7036789"/>
            <a:ext cx="1289210"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dit</a:t>
            </a:r>
          </a:p>
        </p:txBody>
      </p:sp>
      <p:sp>
        <p:nvSpPr>
          <p:cNvPr id="1189" name="lege"/>
          <p:cNvSpPr txBox="1"/>
          <p:nvPr/>
        </p:nvSpPr>
        <p:spPr>
          <a:xfrm>
            <a:off x="4254227" y="8242224"/>
            <a:ext cx="1686804"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lege</a:t>
            </a:r>
          </a:p>
        </p:txBody>
      </p:sp>
      <p:sp>
        <p:nvSpPr>
          <p:cNvPr id="1190" name="hart"/>
          <p:cNvSpPr txBox="1"/>
          <p:nvPr/>
        </p:nvSpPr>
        <p:spPr>
          <a:xfrm>
            <a:off x="4254227" y="9447659"/>
            <a:ext cx="1686804"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hart</a:t>
            </a:r>
          </a:p>
        </p:txBody>
      </p:sp>
      <p:sp>
        <p:nvSpPr>
          <p:cNvPr id="1191" name="Lijn"/>
          <p:cNvSpPr/>
          <p:nvPr/>
        </p:nvSpPr>
        <p:spPr>
          <a:xfrm>
            <a:off x="7635425" y="143247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2" name="Lijn"/>
          <p:cNvSpPr/>
          <p:nvPr/>
        </p:nvSpPr>
        <p:spPr>
          <a:xfrm>
            <a:off x="7635425" y="263791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3" name="Lijn"/>
          <p:cNvSpPr/>
          <p:nvPr/>
        </p:nvSpPr>
        <p:spPr>
          <a:xfrm>
            <a:off x="7635425" y="384334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4" name="Lijn"/>
          <p:cNvSpPr/>
          <p:nvPr/>
        </p:nvSpPr>
        <p:spPr>
          <a:xfrm>
            <a:off x="7635425" y="504878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5" name="Lijn"/>
          <p:cNvSpPr/>
          <p:nvPr/>
        </p:nvSpPr>
        <p:spPr>
          <a:xfrm>
            <a:off x="7635425" y="625421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6" name="Lijn"/>
          <p:cNvSpPr/>
          <p:nvPr/>
        </p:nvSpPr>
        <p:spPr>
          <a:xfrm>
            <a:off x="7635425" y="745965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7" name="Lijn"/>
          <p:cNvSpPr/>
          <p:nvPr/>
        </p:nvSpPr>
        <p:spPr>
          <a:xfrm>
            <a:off x="7635425" y="866508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8" name="Lijn"/>
          <p:cNvSpPr/>
          <p:nvPr/>
        </p:nvSpPr>
        <p:spPr>
          <a:xfrm>
            <a:off x="7635425" y="9870521"/>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grpSp>
        <p:nvGrpSpPr>
          <p:cNvPr id="1203" name="Groepeer"/>
          <p:cNvGrpSpPr/>
          <p:nvPr/>
        </p:nvGrpSpPr>
        <p:grpSpPr>
          <a:xfrm>
            <a:off x="9854293" y="893722"/>
            <a:ext cx="5047735" cy="1077512"/>
            <a:chOff x="0" y="0"/>
            <a:chExt cx="5047733" cy="1077511"/>
          </a:xfrm>
        </p:grpSpPr>
        <p:sp>
          <p:nvSpPr>
            <p:cNvPr id="1199" name="0.23"/>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00" name="0.23"/>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01" name="0.23"/>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02" name="0.23"/>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grpSp>
      <p:grpSp>
        <p:nvGrpSpPr>
          <p:cNvPr id="1208" name="Groepeer"/>
          <p:cNvGrpSpPr/>
          <p:nvPr/>
        </p:nvGrpSpPr>
        <p:grpSpPr>
          <a:xfrm>
            <a:off x="9854293" y="3304591"/>
            <a:ext cx="5047735" cy="1077512"/>
            <a:chOff x="0" y="0"/>
            <a:chExt cx="5047733" cy="1077511"/>
          </a:xfrm>
        </p:grpSpPr>
        <p:sp>
          <p:nvSpPr>
            <p:cNvPr id="1204" name="0.23"/>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05" name="0.23"/>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06" name="0.23"/>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07" name="0.23"/>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grpSp>
      <p:grpSp>
        <p:nvGrpSpPr>
          <p:cNvPr id="1213" name="Groepeer"/>
          <p:cNvGrpSpPr/>
          <p:nvPr/>
        </p:nvGrpSpPr>
        <p:grpSpPr>
          <a:xfrm>
            <a:off x="9854293" y="5715461"/>
            <a:ext cx="5047735" cy="1077512"/>
            <a:chOff x="0" y="0"/>
            <a:chExt cx="5047733" cy="1077511"/>
          </a:xfrm>
        </p:grpSpPr>
        <p:sp>
          <p:nvSpPr>
            <p:cNvPr id="1209" name="0.23"/>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10" name="0.23"/>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11" name="0.23"/>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12" name="0.23"/>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grpSp>
      <p:grpSp>
        <p:nvGrpSpPr>
          <p:cNvPr id="1218" name="Groepeer"/>
          <p:cNvGrpSpPr/>
          <p:nvPr/>
        </p:nvGrpSpPr>
        <p:grpSpPr>
          <a:xfrm>
            <a:off x="9854293" y="2099157"/>
            <a:ext cx="5047735" cy="1077512"/>
            <a:chOff x="0" y="0"/>
            <a:chExt cx="5047733" cy="1077511"/>
          </a:xfrm>
        </p:grpSpPr>
        <p:sp>
          <p:nvSpPr>
            <p:cNvPr id="1214" name="0.86"/>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0.86</a:t>
              </a:r>
            </a:p>
          </p:txBody>
        </p:sp>
        <p:sp>
          <p:nvSpPr>
            <p:cNvPr id="1215" name="0.23"/>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16" name="0.34"/>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0.34</a:t>
              </a:r>
            </a:p>
          </p:txBody>
        </p:sp>
        <p:sp>
          <p:nvSpPr>
            <p:cNvPr id="1217" name="0.58"/>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0.58</a:t>
              </a:r>
            </a:p>
          </p:txBody>
        </p:sp>
      </p:grpSp>
      <p:grpSp>
        <p:nvGrpSpPr>
          <p:cNvPr id="1223" name="Groepeer"/>
          <p:cNvGrpSpPr/>
          <p:nvPr/>
        </p:nvGrpSpPr>
        <p:grpSpPr>
          <a:xfrm>
            <a:off x="9854293" y="4510027"/>
            <a:ext cx="5047735" cy="1077512"/>
            <a:chOff x="0" y="0"/>
            <a:chExt cx="5047733" cy="1077511"/>
          </a:xfrm>
        </p:grpSpPr>
        <p:sp>
          <p:nvSpPr>
            <p:cNvPr id="1219" name="0.74"/>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0.74</a:t>
              </a:r>
            </a:p>
          </p:txBody>
        </p:sp>
        <p:sp>
          <p:nvSpPr>
            <p:cNvPr id="1220" name="0.12"/>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0.12</a:t>
              </a:r>
            </a:p>
          </p:txBody>
        </p:sp>
        <p:sp>
          <p:nvSpPr>
            <p:cNvPr id="1221" name="0.23"/>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22" name="0.29"/>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0.29</a:t>
              </a:r>
            </a:p>
          </p:txBody>
        </p:sp>
      </p:grpSp>
      <p:grpSp>
        <p:nvGrpSpPr>
          <p:cNvPr id="1228" name="Groepeer"/>
          <p:cNvGrpSpPr/>
          <p:nvPr/>
        </p:nvGrpSpPr>
        <p:grpSpPr>
          <a:xfrm>
            <a:off x="9854293" y="6920896"/>
            <a:ext cx="5047735" cy="1077512"/>
            <a:chOff x="0" y="0"/>
            <a:chExt cx="5047733" cy="1077511"/>
          </a:xfrm>
        </p:grpSpPr>
        <p:sp>
          <p:nvSpPr>
            <p:cNvPr id="1224" name="0.25"/>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0.25</a:t>
              </a:r>
            </a:p>
          </p:txBody>
        </p:sp>
        <p:sp>
          <p:nvSpPr>
            <p:cNvPr id="1225" name="0.83"/>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0.83</a:t>
              </a:r>
            </a:p>
          </p:txBody>
        </p:sp>
        <p:sp>
          <p:nvSpPr>
            <p:cNvPr id="1226" name="0.19"/>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0.19</a:t>
              </a:r>
            </a:p>
          </p:txBody>
        </p:sp>
        <p:sp>
          <p:nvSpPr>
            <p:cNvPr id="1227" name="0.03"/>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0.03</a:t>
              </a:r>
            </a:p>
          </p:txBody>
        </p:sp>
      </p:grpSp>
      <p:grpSp>
        <p:nvGrpSpPr>
          <p:cNvPr id="1233" name="Groepeer"/>
          <p:cNvGrpSpPr/>
          <p:nvPr/>
        </p:nvGrpSpPr>
        <p:grpSpPr>
          <a:xfrm>
            <a:off x="9854293" y="8126331"/>
            <a:ext cx="5047735" cy="1077512"/>
            <a:chOff x="0" y="0"/>
            <a:chExt cx="5047733" cy="1077511"/>
          </a:xfrm>
        </p:grpSpPr>
        <p:sp>
          <p:nvSpPr>
            <p:cNvPr id="1229" name="0.38"/>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0.38</a:t>
              </a:r>
            </a:p>
          </p:txBody>
        </p:sp>
        <p:sp>
          <p:nvSpPr>
            <p:cNvPr id="1230" name="0.04"/>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0.04</a:t>
              </a:r>
            </a:p>
          </p:txBody>
        </p:sp>
        <p:sp>
          <p:nvSpPr>
            <p:cNvPr id="1231" name="0.01"/>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0.01</a:t>
              </a:r>
            </a:p>
          </p:txBody>
        </p:sp>
        <p:sp>
          <p:nvSpPr>
            <p:cNvPr id="1232" name="0.23"/>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grpSp>
      <p:grpSp>
        <p:nvGrpSpPr>
          <p:cNvPr id="1238" name="Groepeer"/>
          <p:cNvGrpSpPr/>
          <p:nvPr/>
        </p:nvGrpSpPr>
        <p:grpSpPr>
          <a:xfrm>
            <a:off x="9854293" y="9331766"/>
            <a:ext cx="5047735" cy="1077512"/>
            <a:chOff x="0" y="0"/>
            <a:chExt cx="5047733" cy="1077511"/>
          </a:xfrm>
        </p:grpSpPr>
        <p:sp>
          <p:nvSpPr>
            <p:cNvPr id="1234" name="0.92"/>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0.92</a:t>
              </a:r>
            </a:p>
          </p:txBody>
        </p:sp>
        <p:sp>
          <p:nvSpPr>
            <p:cNvPr id="1235" name="0.39"/>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0.39</a:t>
              </a:r>
            </a:p>
          </p:txBody>
        </p:sp>
        <p:sp>
          <p:nvSpPr>
            <p:cNvPr id="1236" name="0.21"/>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0.21</a:t>
              </a:r>
            </a:p>
          </p:txBody>
        </p:sp>
        <p:sp>
          <p:nvSpPr>
            <p:cNvPr id="1237" name="0.09"/>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0.09</a:t>
              </a:r>
            </a:p>
          </p:txBody>
        </p:sp>
      </p:grpSp>
      <p:sp>
        <p:nvSpPr>
          <p:cNvPr id="1239" name="d1"/>
          <p:cNvSpPr txBox="1"/>
          <p:nvPr/>
        </p:nvSpPr>
        <p:spPr>
          <a:xfrm>
            <a:off x="10151226" y="121999"/>
            <a:ext cx="562314" cy="64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3600" i="1">
                <a:latin typeface="Didot"/>
                <a:ea typeface="Didot"/>
                <a:cs typeface="Didot"/>
                <a:sym typeface="Didot"/>
              </a:defRPr>
            </a:lvl1pPr>
          </a:lstStyle>
          <a:p>
            <a:r>
              <a:t>d1</a:t>
            </a:r>
          </a:p>
        </p:txBody>
      </p:sp>
      <p:sp>
        <p:nvSpPr>
          <p:cNvPr id="1240" name="d2"/>
          <p:cNvSpPr txBox="1"/>
          <p:nvPr/>
        </p:nvSpPr>
        <p:spPr>
          <a:xfrm>
            <a:off x="11460212" y="121999"/>
            <a:ext cx="562313" cy="64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3600" i="1">
                <a:latin typeface="Didot"/>
                <a:ea typeface="Didot"/>
                <a:cs typeface="Didot"/>
                <a:sym typeface="Didot"/>
              </a:defRPr>
            </a:lvl1pPr>
          </a:lstStyle>
          <a:p>
            <a:r>
              <a:t>d2</a:t>
            </a:r>
          </a:p>
        </p:txBody>
      </p:sp>
      <p:sp>
        <p:nvSpPr>
          <p:cNvPr id="1241" name="d3"/>
          <p:cNvSpPr txBox="1"/>
          <p:nvPr/>
        </p:nvSpPr>
        <p:spPr>
          <a:xfrm>
            <a:off x="12769198" y="121999"/>
            <a:ext cx="562313" cy="64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3600" i="1">
                <a:latin typeface="Didot"/>
                <a:ea typeface="Didot"/>
                <a:cs typeface="Didot"/>
                <a:sym typeface="Didot"/>
              </a:defRPr>
            </a:lvl1pPr>
          </a:lstStyle>
          <a:p>
            <a:r>
              <a:t>d3</a:t>
            </a:r>
          </a:p>
        </p:txBody>
      </p:sp>
      <p:sp>
        <p:nvSpPr>
          <p:cNvPr id="1242" name="d4"/>
          <p:cNvSpPr txBox="1"/>
          <p:nvPr/>
        </p:nvSpPr>
        <p:spPr>
          <a:xfrm>
            <a:off x="14078184" y="121999"/>
            <a:ext cx="562313" cy="64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3600" i="1">
                <a:latin typeface="Didot"/>
                <a:ea typeface="Didot"/>
                <a:cs typeface="Didot"/>
                <a:sym typeface="Didot"/>
              </a:defRPr>
            </a:lvl1pPr>
          </a:lstStyle>
          <a:p>
            <a:r>
              <a:t>d4</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naïeve aanpak"/>
          <p:cNvSpPr txBox="1"/>
          <p:nvPr/>
        </p:nvSpPr>
        <p:spPr>
          <a:xfrm>
            <a:off x="5911488" y="4989380"/>
            <a:ext cx="8281124" cy="1324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t>naïeve aanpak</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 name="TextBox 8"/>
          <p:cNvSpPr txBox="1"/>
          <p:nvPr/>
        </p:nvSpPr>
        <p:spPr>
          <a:xfrm>
            <a:off x="4390128" y="10876013"/>
            <a:ext cx="1563862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a:solidFill>
                  <a:srgbClr val="252525"/>
                </a:solidFill>
              </a:defRPr>
            </a:lvl1pPr>
          </a:lstStyle>
          <a:p>
            <a:r>
              <a:t>Rozado, David (2020). Word embeddings map words in a corpus of text to vector space https://doi.org/10.1371/journal.pone.0231189.g008 </a:t>
            </a:r>
          </a:p>
        </p:txBody>
      </p:sp>
      <p:pic>
        <p:nvPicPr>
          <p:cNvPr id="1245" name="Picture 2" descr="Picture 2"/>
          <p:cNvPicPr>
            <a:picLocks noChangeAspect="1"/>
          </p:cNvPicPr>
          <p:nvPr/>
        </p:nvPicPr>
        <p:blipFill>
          <a:blip r:embed="rId3"/>
          <a:stretch>
            <a:fillRect/>
          </a:stretch>
        </p:blipFill>
        <p:spPr>
          <a:xfrm>
            <a:off x="2939210" y="746187"/>
            <a:ext cx="14225680" cy="9810626"/>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 name="pasted-movie.png" descr="pasted-movie.png"/>
          <p:cNvPicPr>
            <a:picLocks noChangeAspect="1"/>
          </p:cNvPicPr>
          <p:nvPr/>
        </p:nvPicPr>
        <p:blipFill>
          <a:blip r:embed="rId3"/>
          <a:stretch>
            <a:fillRect/>
          </a:stretch>
        </p:blipFill>
        <p:spPr>
          <a:xfrm>
            <a:off x="756452" y="229691"/>
            <a:ext cx="18591196" cy="10843618"/>
          </a:xfrm>
          <a:prstGeom prst="rect">
            <a:avLst/>
          </a:prstGeom>
          <a:ln w="12700">
            <a:miter lim="400000"/>
          </a:ln>
        </p:spPr>
      </p:pic>
      <p:pic>
        <p:nvPicPr>
          <p:cNvPr id="1250" name="pasted-movie.png" descr="pasted-movie.png"/>
          <p:cNvPicPr>
            <a:picLocks noChangeAspect="1"/>
          </p:cNvPicPr>
          <p:nvPr/>
        </p:nvPicPr>
        <p:blipFill>
          <a:blip r:embed="rId4"/>
          <a:stretch>
            <a:fillRect/>
          </a:stretch>
        </p:blipFill>
        <p:spPr>
          <a:xfrm>
            <a:off x="1447403" y="1068556"/>
            <a:ext cx="17209294" cy="1037888"/>
          </a:xfrm>
          <a:prstGeom prst="rect">
            <a:avLst/>
          </a:prstGeom>
          <a:ln w="12700">
            <a:miter lim="400000"/>
          </a:ln>
        </p:spPr>
      </p:pic>
      <p:sp>
        <p:nvSpPr>
          <p:cNvPr id="1251" name="http://vectors.nlpl.eu/repository/"/>
          <p:cNvSpPr txBox="1"/>
          <p:nvPr/>
        </p:nvSpPr>
        <p:spPr>
          <a:xfrm>
            <a:off x="16768323" y="10937169"/>
            <a:ext cx="3280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http://vectors.nlpl.eu/repository/</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5" name="Skipgram: Voorspelt contextwoorden gegeven een doelwoord. Goed voor semantische relaties.…"/>
          <p:cNvSpPr txBox="1"/>
          <p:nvPr/>
        </p:nvSpPr>
        <p:spPr>
          <a:xfrm>
            <a:off x="2429006" y="3548032"/>
            <a:ext cx="15246088" cy="42069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1200"/>
              </a:spcBef>
              <a:defRPr sz="3600">
                <a:latin typeface="+mj-lt"/>
                <a:ea typeface="+mj-ea"/>
                <a:cs typeface="+mj-cs"/>
                <a:sym typeface="Calibri"/>
              </a:defRPr>
            </a:pPr>
            <a:r>
              <a:rPr b="1" u="sng"/>
              <a:t>Skipgram:</a:t>
            </a:r>
            <a:r>
              <a:t> Voorspelt contextwoorden gegeven een doelwoord. Goed voor semantische relaties.</a:t>
            </a:r>
          </a:p>
          <a:p>
            <a:pPr>
              <a:spcBef>
                <a:spcPts val="1200"/>
              </a:spcBef>
              <a:defRPr sz="3600">
                <a:latin typeface="+mj-lt"/>
                <a:ea typeface="+mj-ea"/>
                <a:cs typeface="+mj-cs"/>
                <a:sym typeface="Calibri"/>
              </a:defRPr>
            </a:pPr>
            <a:r>
              <a:rPr b="1" u="sng"/>
              <a:t>CBOW:</a:t>
            </a:r>
            <a:r>
              <a:t> Voorspelt een doelwoord gegeven de contextwoorden. Snel en efficiënt voor frequentere woorden.</a:t>
            </a:r>
          </a:p>
          <a:p>
            <a:pPr>
              <a:spcBef>
                <a:spcPts val="1200"/>
              </a:spcBef>
              <a:defRPr sz="3600">
                <a:latin typeface="+mj-lt"/>
                <a:ea typeface="+mj-ea"/>
                <a:cs typeface="+mj-cs"/>
                <a:sym typeface="Calibri"/>
              </a:defRPr>
            </a:pPr>
            <a:r>
              <a:rPr b="1" u="sng"/>
              <a:t>FastText:</a:t>
            </a:r>
            <a:r>
              <a:t> Breidt zowel Skipgram als CBOW uit door subwoorden te gebruiken, wat zorgt voor betere prestaties bij onbekende woorden en woorden met complexe morfologie.</a:t>
            </a:r>
          </a:p>
        </p:txBody>
      </p:sp>
      <p:sp>
        <p:nvSpPr>
          <p:cNvPr id="1256" name="Verschillende algoritmen voor word-embeddings"/>
          <p:cNvSpPr txBox="1"/>
          <p:nvPr/>
        </p:nvSpPr>
        <p:spPr>
          <a:xfrm>
            <a:off x="3975566" y="255816"/>
            <a:ext cx="12152968"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Verschillende algoritmen voor word-embeddings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2" name="Groepeer"/>
          <p:cNvGrpSpPr/>
          <p:nvPr/>
        </p:nvGrpSpPr>
        <p:grpSpPr>
          <a:xfrm>
            <a:off x="4673268" y="5022850"/>
            <a:ext cx="11467767" cy="1155700"/>
            <a:chOff x="0" y="0"/>
            <a:chExt cx="11467765" cy="1155700"/>
          </a:xfrm>
        </p:grpSpPr>
        <p:sp>
          <p:nvSpPr>
            <p:cNvPr id="1260" name="https://github.com/google-research/bert"/>
            <p:cNvSpPr txBox="1"/>
            <p:nvPr/>
          </p:nvSpPr>
          <p:spPr>
            <a:xfrm>
              <a:off x="3738342" y="303182"/>
              <a:ext cx="7729424" cy="5493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3600">
                  <a:latin typeface="+mj-lt"/>
                  <a:ea typeface="+mj-ea"/>
                  <a:cs typeface="+mj-cs"/>
                  <a:sym typeface="Calibri"/>
                </a:defRPr>
              </a:lvl1pPr>
            </a:lstStyle>
            <a:p>
              <a:r>
                <a:t>https://github.com/google-research/bert</a:t>
              </a:r>
            </a:p>
          </p:txBody>
        </p:sp>
        <p:pic>
          <p:nvPicPr>
            <p:cNvPr id="1261" name="pasted-movie.png" descr="pasted-movie.png"/>
            <p:cNvPicPr>
              <a:picLocks noChangeAspect="1"/>
            </p:cNvPicPr>
            <p:nvPr/>
          </p:nvPicPr>
          <p:blipFill>
            <a:blip r:embed="rId3"/>
            <a:stretch>
              <a:fillRect/>
            </a:stretch>
          </p:blipFill>
          <p:spPr>
            <a:xfrm>
              <a:off x="0" y="0"/>
              <a:ext cx="2084793" cy="1155700"/>
            </a:xfrm>
            <a:prstGeom prst="rect">
              <a:avLst/>
            </a:prstGeom>
            <a:ln w="12700" cap="flat">
              <a:noFill/>
              <a:miter lim="400000"/>
            </a:ln>
            <a:effectLst/>
          </p:spPr>
        </p:pic>
      </p:grpSp>
      <p:grpSp>
        <p:nvGrpSpPr>
          <p:cNvPr id="1265" name="Groepeer"/>
          <p:cNvGrpSpPr/>
          <p:nvPr/>
        </p:nvGrpSpPr>
        <p:grpSpPr>
          <a:xfrm>
            <a:off x="4329955" y="7535154"/>
            <a:ext cx="7275349" cy="1155701"/>
            <a:chOff x="0" y="0"/>
            <a:chExt cx="7275347" cy="1155700"/>
          </a:xfrm>
        </p:grpSpPr>
        <p:pic>
          <p:nvPicPr>
            <p:cNvPr id="1263" name="pasted-movie.png" descr="pasted-movie.png"/>
            <p:cNvPicPr>
              <a:picLocks noChangeAspect="1"/>
            </p:cNvPicPr>
            <p:nvPr/>
          </p:nvPicPr>
          <p:blipFill>
            <a:blip r:embed="rId4"/>
            <a:stretch>
              <a:fillRect/>
            </a:stretch>
          </p:blipFill>
          <p:spPr>
            <a:xfrm>
              <a:off x="0" y="0"/>
              <a:ext cx="2819400" cy="1155700"/>
            </a:xfrm>
            <a:prstGeom prst="rect">
              <a:avLst/>
            </a:prstGeom>
            <a:ln w="12700" cap="flat">
              <a:noFill/>
              <a:miter lim="400000"/>
            </a:ln>
            <a:effectLst/>
          </p:spPr>
        </p:pic>
        <p:sp>
          <p:nvSpPr>
            <p:cNvPr id="1264" name="https://spacy.io/"/>
            <p:cNvSpPr txBox="1"/>
            <p:nvPr/>
          </p:nvSpPr>
          <p:spPr>
            <a:xfrm>
              <a:off x="4105646" y="303183"/>
              <a:ext cx="3169703" cy="5493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3600">
                  <a:latin typeface="+mj-lt"/>
                  <a:ea typeface="+mj-ea"/>
                  <a:cs typeface="+mj-cs"/>
                  <a:sym typeface="Calibri"/>
                </a:defRPr>
              </a:lvl1pPr>
            </a:lstStyle>
            <a:p>
              <a:r>
                <a:t>https://spacy.io/</a:t>
              </a:r>
            </a:p>
          </p:txBody>
        </p:sp>
      </p:grpSp>
      <p:grpSp>
        <p:nvGrpSpPr>
          <p:cNvPr id="1268" name="Groepeer"/>
          <p:cNvGrpSpPr/>
          <p:nvPr/>
        </p:nvGrpSpPr>
        <p:grpSpPr>
          <a:xfrm>
            <a:off x="3963065" y="2612145"/>
            <a:ext cx="11094799" cy="1054101"/>
            <a:chOff x="0" y="0"/>
            <a:chExt cx="11094798" cy="1054100"/>
          </a:xfrm>
        </p:grpSpPr>
        <p:pic>
          <p:nvPicPr>
            <p:cNvPr id="1266" name="pasted-movie.png" descr="pasted-movie.png"/>
            <p:cNvPicPr>
              <a:picLocks noChangeAspect="1"/>
            </p:cNvPicPr>
            <p:nvPr/>
          </p:nvPicPr>
          <p:blipFill>
            <a:blip r:embed="rId5"/>
            <a:stretch>
              <a:fillRect/>
            </a:stretch>
          </p:blipFill>
          <p:spPr>
            <a:xfrm>
              <a:off x="0" y="0"/>
              <a:ext cx="3505200" cy="1054100"/>
            </a:xfrm>
            <a:prstGeom prst="rect">
              <a:avLst/>
            </a:prstGeom>
            <a:ln w="12700" cap="flat">
              <a:noFill/>
              <a:miter lim="400000"/>
            </a:ln>
            <a:effectLst/>
          </p:spPr>
        </p:pic>
        <p:sp>
          <p:nvSpPr>
            <p:cNvPr id="1267" name="https://radimrehurek.com/gensim/"/>
            <p:cNvSpPr txBox="1"/>
            <p:nvPr/>
          </p:nvSpPr>
          <p:spPr>
            <a:xfrm>
              <a:off x="4448546" y="252382"/>
              <a:ext cx="6646253" cy="5493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3600">
                  <a:latin typeface="+mj-lt"/>
                  <a:ea typeface="+mj-ea"/>
                  <a:cs typeface="+mj-cs"/>
                  <a:sym typeface="Calibri"/>
                </a:defRPr>
              </a:lvl1pPr>
            </a:lstStyle>
            <a:p>
              <a:r>
                <a:t>https://radimrehurek.com/gensim/</a:t>
              </a:r>
            </a:p>
          </p:txBody>
        </p:sp>
      </p:grpSp>
      <p:sp>
        <p:nvSpPr>
          <p:cNvPr id="1269" name="voorgetrainde modellen"/>
          <p:cNvSpPr txBox="1"/>
          <p:nvPr/>
        </p:nvSpPr>
        <p:spPr>
          <a:xfrm>
            <a:off x="7024012" y="255816"/>
            <a:ext cx="6056076"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voorgetrainde modellen</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 name="recurrente neurale netwerken"/>
          <p:cNvSpPr txBox="1"/>
          <p:nvPr/>
        </p:nvSpPr>
        <p:spPr>
          <a:xfrm>
            <a:off x="1209170" y="4989380"/>
            <a:ext cx="17685760" cy="1324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t>recurrente neurale netwerken</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5" name="sequentiële data"/>
          <p:cNvSpPr txBox="1"/>
          <p:nvPr/>
        </p:nvSpPr>
        <p:spPr>
          <a:xfrm>
            <a:off x="7937966" y="128816"/>
            <a:ext cx="4228168"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sequentiële data</a:t>
            </a:r>
          </a:p>
        </p:txBody>
      </p:sp>
      <p:pic>
        <p:nvPicPr>
          <p:cNvPr id="1276" name="pasted-movie.png" descr="pasted-movie.png"/>
          <p:cNvPicPr>
            <a:picLocks noChangeAspect="1"/>
          </p:cNvPicPr>
          <p:nvPr/>
        </p:nvPicPr>
        <p:blipFill>
          <a:blip r:embed="rId2"/>
          <a:stretch>
            <a:fillRect/>
          </a:stretch>
        </p:blipFill>
        <p:spPr>
          <a:xfrm>
            <a:off x="1626195" y="1183889"/>
            <a:ext cx="16851710" cy="8425856"/>
          </a:xfrm>
          <a:prstGeom prst="rect">
            <a:avLst/>
          </a:prstGeom>
          <a:ln w="12700">
            <a:miter lim="400000"/>
          </a:ln>
        </p:spPr>
      </p:pic>
      <p:sp>
        <p:nvSpPr>
          <p:cNvPr id="1277" name="geluidsgolven zijn sequentiële data, net als tekst 😎"/>
          <p:cNvSpPr txBox="1"/>
          <p:nvPr/>
        </p:nvSpPr>
        <p:spPr>
          <a:xfrm>
            <a:off x="3678207" y="9958616"/>
            <a:ext cx="12747686" cy="891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geluidsgolven zijn sequentiële data, net als tekst 😎</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79" name="Vergelijking"/>
              <p:cNvSpPr txBox="1"/>
              <p:nvPr/>
            </p:nvSpPr>
            <p:spPr>
              <a:xfrm>
                <a:off x="9576968" y="7000506"/>
                <a:ext cx="796715" cy="46269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𝑋</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−1</m:t>
                          </m:r>
                        </m:sub>
                      </m:sSub>
                    </m:oMath>
                  </m:oMathPara>
                </a14:m>
                <a:endParaRPr sz="4000"/>
              </a:p>
            </p:txBody>
          </p:sp>
        </mc:Choice>
        <mc:Fallback>
          <p:sp>
            <p:nvSpPr>
              <p:cNvPr id="1279" name="Vergelijking"/>
              <p:cNvSpPr txBox="1">
                <a:spLocks noRot="1" noChangeAspect="1" noMove="1" noResize="1" noEditPoints="1" noAdjustHandles="1" noChangeArrowheads="1" noChangeShapeType="1" noTextEdit="1"/>
              </p:cNvSpPr>
              <p:nvPr/>
            </p:nvSpPr>
            <p:spPr>
              <a:xfrm>
                <a:off x="9576968" y="7000506"/>
                <a:ext cx="796715" cy="462693"/>
              </a:xfrm>
              <a:prstGeom prst="rect">
                <a:avLst/>
              </a:prstGeom>
              <a:blipFill>
                <a:blip r:embed="rId2"/>
                <a:stretch>
                  <a:fillRect l="-22222" r="-36508" b="-56757"/>
                </a:stretch>
              </a:blipFill>
              <a:ln w="12700">
                <a:miter lim="400000"/>
              </a:ln>
            </p:spPr>
            <p:txBody>
              <a:bodyPr/>
              <a:lstStyle/>
              <a:p>
                <a:r>
                  <a:rPr lang="nl-NL">
                    <a:noFill/>
                  </a:rPr>
                  <a:t> </a:t>
                </a:r>
              </a:p>
            </p:txBody>
          </p:sp>
        </mc:Fallback>
      </mc:AlternateContent>
      <p:grpSp>
        <p:nvGrpSpPr>
          <p:cNvPr id="1283" name="Groepeer"/>
          <p:cNvGrpSpPr/>
          <p:nvPr/>
        </p:nvGrpSpPr>
        <p:grpSpPr>
          <a:xfrm>
            <a:off x="8020673" y="3868530"/>
            <a:ext cx="2575465" cy="2650777"/>
            <a:chOff x="0" y="0"/>
            <a:chExt cx="2575463" cy="2650775"/>
          </a:xfrm>
        </p:grpSpPr>
        <p:sp>
          <p:nvSpPr>
            <p:cNvPr id="1280" name="A"/>
            <p:cNvSpPr/>
            <p:nvPr/>
          </p:nvSpPr>
          <p:spPr>
            <a:xfrm>
              <a:off x="130849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281" name="Lijn"/>
            <p:cNvSpPr/>
            <p:nvPr/>
          </p:nvSpPr>
          <p:spPr>
            <a:xfrm>
              <a:off x="0" y="633482"/>
              <a:ext cx="1073657"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282" name="Lijn"/>
            <p:cNvSpPr/>
            <p:nvPr/>
          </p:nvSpPr>
          <p:spPr>
            <a:xfrm flipV="1">
              <a:off x="1941980" y="1577119"/>
              <a:ext cx="1" cy="1073657"/>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sp>
        <p:nvSpPr>
          <p:cNvPr id="1284" name="Lijn"/>
          <p:cNvSpPr/>
          <p:nvPr/>
        </p:nvSpPr>
        <p:spPr>
          <a:xfrm>
            <a:off x="11168703" y="4502013"/>
            <a:ext cx="1073658" cy="1"/>
          </a:xfrm>
          <a:prstGeom prst="line">
            <a:avLst/>
          </a:prstGeom>
          <a:ln w="50800">
            <a:solidFill>
              <a:srgbClr val="53585F"/>
            </a:solidFill>
            <a:miter lim="400000"/>
            <a:tailEnd type="stealth"/>
          </a:ln>
        </p:spPr>
        <p:txBody>
          <a:bodyPr lIns="58869" tIns="58869" rIns="58869" bIns="58869" anchor="ctr"/>
          <a:lstStyle/>
          <a:p>
            <a:pPr algn="ctr" defTabSz="677002">
              <a:defRPr sz="2600">
                <a:latin typeface="Helvetica Light"/>
                <a:ea typeface="Helvetica Light"/>
                <a:cs typeface="Helvetica Light"/>
                <a:sym typeface="Helvetica Light"/>
              </a:defRPr>
            </a:pPr>
            <a:endParaRPr/>
          </a:p>
        </p:txBody>
      </p:sp>
      <mc:AlternateContent xmlns:mc="http://schemas.openxmlformats.org/markup-compatibility/2006">
        <mc:Choice xmlns:a14="http://schemas.microsoft.com/office/drawing/2010/main" Requires="a14">
          <p:sp>
            <p:nvSpPr>
              <p:cNvPr id="1285" name="Vergelijking"/>
              <p:cNvSpPr txBox="1"/>
              <p:nvPr/>
            </p:nvSpPr>
            <p:spPr>
              <a:xfrm>
                <a:off x="11064045" y="3844942"/>
                <a:ext cx="333262" cy="47793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sub>
                      </m:sSub>
                    </m:oMath>
                  </m:oMathPara>
                </a14:m>
                <a:endParaRPr sz="4000"/>
              </a:p>
            </p:txBody>
          </p:sp>
        </mc:Choice>
        <mc:Fallback>
          <p:sp>
            <p:nvSpPr>
              <p:cNvPr id="1285" name="Vergelijking"/>
              <p:cNvSpPr txBox="1">
                <a:spLocks noRot="1" noChangeAspect="1" noMove="1" noResize="1" noEditPoints="1" noAdjustHandles="1" noChangeArrowheads="1" noChangeShapeType="1" noTextEdit="1"/>
              </p:cNvSpPr>
              <p:nvPr/>
            </p:nvSpPr>
            <p:spPr>
              <a:xfrm>
                <a:off x="11064045" y="3844942"/>
                <a:ext cx="333262" cy="477933"/>
              </a:xfrm>
              <a:prstGeom prst="rect">
                <a:avLst/>
              </a:prstGeom>
              <a:blipFill>
                <a:blip r:embed="rId3"/>
                <a:stretch>
                  <a:fillRect l="-55556" r="-66667" b="-48718"/>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286" name="Vergelijking"/>
              <p:cNvSpPr txBox="1"/>
              <p:nvPr/>
            </p:nvSpPr>
            <p:spPr>
              <a:xfrm>
                <a:off x="7861740" y="3844942"/>
                <a:ext cx="715943" cy="47793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−1</m:t>
                          </m:r>
                        </m:sub>
                      </m:sSub>
                    </m:oMath>
                  </m:oMathPara>
                </a14:m>
                <a:endParaRPr sz="4000"/>
              </a:p>
            </p:txBody>
          </p:sp>
        </mc:Choice>
        <mc:Fallback>
          <p:sp>
            <p:nvSpPr>
              <p:cNvPr id="1286" name="Vergelijking"/>
              <p:cNvSpPr txBox="1">
                <a:spLocks noRot="1" noChangeAspect="1" noMove="1" noResize="1" noEditPoints="1" noAdjustHandles="1" noChangeArrowheads="1" noChangeShapeType="1" noTextEdit="1"/>
              </p:cNvSpPr>
              <p:nvPr/>
            </p:nvSpPr>
            <p:spPr>
              <a:xfrm>
                <a:off x="7861740" y="3844942"/>
                <a:ext cx="715943" cy="477933"/>
              </a:xfrm>
              <a:prstGeom prst="rect">
                <a:avLst/>
              </a:prstGeom>
              <a:blipFill>
                <a:blip r:embed="rId4"/>
                <a:stretch>
                  <a:fillRect l="-26316" r="-47368" b="-48718"/>
                </a:stretch>
              </a:blipFill>
              <a:ln w="12700">
                <a:miter lim="400000"/>
              </a:ln>
            </p:spPr>
            <p:txBody>
              <a:bodyPr/>
              <a:lstStyle/>
              <a:p>
                <a:r>
                  <a:rPr lang="nl-NL">
                    <a:noFill/>
                  </a:rPr>
                  <a:t> </a:t>
                </a:r>
              </a:p>
            </p:txBody>
          </p:sp>
        </mc:Fallback>
      </mc:AlternateContent>
      <p:sp>
        <p:nvSpPr>
          <p:cNvPr id="1287" name="Lijn"/>
          <p:cNvSpPr/>
          <p:nvPr/>
        </p:nvSpPr>
        <p:spPr>
          <a:xfrm>
            <a:off x="10325821" y="4542757"/>
            <a:ext cx="1389334" cy="1192162"/>
          </a:xfrm>
          <a:custGeom>
            <a:avLst/>
            <a:gdLst/>
            <a:ahLst/>
            <a:cxnLst>
              <a:cxn ang="0">
                <a:pos x="wd2" y="hd2"/>
              </a:cxn>
              <a:cxn ang="5400000">
                <a:pos x="wd2" y="hd2"/>
              </a:cxn>
              <a:cxn ang="10800000">
                <a:pos x="wd2" y="hd2"/>
              </a:cxn>
              <a:cxn ang="16200000">
                <a:pos x="wd2" y="hd2"/>
              </a:cxn>
            </a:cxnLst>
            <a:rect l="0" t="0" r="r" b="b"/>
            <a:pathLst>
              <a:path w="21457" h="21242" extrusionOk="0">
                <a:moveTo>
                  <a:pt x="13069" y="0"/>
                </a:moveTo>
                <a:cubicBezTo>
                  <a:pt x="17852" y="192"/>
                  <a:pt x="21600" y="4809"/>
                  <a:pt x="21453" y="10328"/>
                </a:cubicBezTo>
                <a:cubicBezTo>
                  <a:pt x="21277" y="16901"/>
                  <a:pt x="15987" y="21600"/>
                  <a:pt x="10097" y="21220"/>
                </a:cubicBezTo>
                <a:cubicBezTo>
                  <a:pt x="5732" y="20939"/>
                  <a:pt x="1854" y="17915"/>
                  <a:pt x="0" y="13349"/>
                </a:cubicBezTo>
              </a:path>
            </a:pathLst>
          </a:custGeom>
          <a:ln w="50800">
            <a:solidFill>
              <a:srgbClr val="0000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2" name="Groepeer"/>
          <p:cNvGrpSpPr/>
          <p:nvPr/>
        </p:nvGrpSpPr>
        <p:grpSpPr>
          <a:xfrm>
            <a:off x="4148067" y="4046330"/>
            <a:ext cx="1266966" cy="4960942"/>
            <a:chOff x="0" y="0"/>
            <a:chExt cx="1266965" cy="4960941"/>
          </a:xfrm>
        </p:grpSpPr>
        <p:sp>
          <p:nvSpPr>
            <p:cNvPr id="1289" name="A"/>
            <p:cNvSpPr/>
            <p:nvPr/>
          </p:nvSpPr>
          <p:spPr>
            <a:xfrm>
              <a:off x="0"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290" name="Lijn"/>
            <p:cNvSpPr/>
            <p:nvPr/>
          </p:nvSpPr>
          <p:spPr>
            <a:xfrm flipV="1">
              <a:off x="633482" y="2224819"/>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291" name="wat"/>
            <p:cNvSpPr txBox="1"/>
            <p:nvPr/>
          </p:nvSpPr>
          <p:spPr>
            <a:xfrm>
              <a:off x="121682" y="4254741"/>
              <a:ext cx="1023601" cy="706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wat</a:t>
              </a:r>
            </a:p>
          </p:txBody>
        </p:sp>
      </p:grpSp>
      <p:grpSp>
        <p:nvGrpSpPr>
          <p:cNvPr id="1296" name="Groepeer"/>
          <p:cNvGrpSpPr/>
          <p:nvPr/>
        </p:nvGrpSpPr>
        <p:grpSpPr>
          <a:xfrm>
            <a:off x="6902193" y="4046330"/>
            <a:ext cx="1266967" cy="4960942"/>
            <a:chOff x="0" y="0"/>
            <a:chExt cx="1266965" cy="4960941"/>
          </a:xfrm>
        </p:grpSpPr>
        <p:sp>
          <p:nvSpPr>
            <p:cNvPr id="1293" name="A"/>
            <p:cNvSpPr/>
            <p:nvPr/>
          </p:nvSpPr>
          <p:spPr>
            <a:xfrm>
              <a:off x="0"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294" name="doet"/>
            <p:cNvSpPr txBox="1"/>
            <p:nvPr/>
          </p:nvSpPr>
          <p:spPr>
            <a:xfrm>
              <a:off x="8424" y="4254741"/>
              <a:ext cx="1250118" cy="706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doet</a:t>
              </a:r>
            </a:p>
          </p:txBody>
        </p:sp>
        <p:sp>
          <p:nvSpPr>
            <p:cNvPr id="1295" name="Lijn"/>
            <p:cNvSpPr/>
            <p:nvPr/>
          </p:nvSpPr>
          <p:spPr>
            <a:xfrm flipV="1">
              <a:off x="633482" y="2224819"/>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00" name="Groepeer"/>
          <p:cNvGrpSpPr/>
          <p:nvPr/>
        </p:nvGrpSpPr>
        <p:grpSpPr>
          <a:xfrm>
            <a:off x="9656319" y="4046330"/>
            <a:ext cx="1266967" cy="4960942"/>
            <a:chOff x="0" y="0"/>
            <a:chExt cx="1266965" cy="4960941"/>
          </a:xfrm>
        </p:grpSpPr>
        <p:sp>
          <p:nvSpPr>
            <p:cNvPr id="1297" name="A"/>
            <p:cNvSpPr/>
            <p:nvPr/>
          </p:nvSpPr>
          <p:spPr>
            <a:xfrm>
              <a:off x="0"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298" name="het"/>
            <p:cNvSpPr txBox="1"/>
            <p:nvPr/>
          </p:nvSpPr>
          <p:spPr>
            <a:xfrm>
              <a:off x="169159" y="4254741"/>
              <a:ext cx="928648" cy="706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het</a:t>
              </a:r>
            </a:p>
          </p:txBody>
        </p:sp>
        <p:sp>
          <p:nvSpPr>
            <p:cNvPr id="1299" name="Lijn"/>
            <p:cNvSpPr/>
            <p:nvPr/>
          </p:nvSpPr>
          <p:spPr>
            <a:xfrm flipV="1">
              <a:off x="633482" y="2224819"/>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04" name="Groepeer"/>
          <p:cNvGrpSpPr/>
          <p:nvPr/>
        </p:nvGrpSpPr>
        <p:grpSpPr>
          <a:xfrm>
            <a:off x="12367079" y="4129017"/>
            <a:ext cx="1353702" cy="4878255"/>
            <a:chOff x="0" y="0"/>
            <a:chExt cx="1353700" cy="4878254"/>
          </a:xfrm>
        </p:grpSpPr>
        <p:sp>
          <p:nvSpPr>
            <p:cNvPr id="1301" name="A"/>
            <p:cNvSpPr/>
            <p:nvPr/>
          </p:nvSpPr>
          <p:spPr>
            <a:xfrm>
              <a:off x="4336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02" name="weer"/>
            <p:cNvSpPr txBox="1"/>
            <p:nvPr/>
          </p:nvSpPr>
          <p:spPr>
            <a:xfrm>
              <a:off x="0" y="4172055"/>
              <a:ext cx="1353701" cy="706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weer</a:t>
              </a:r>
            </a:p>
          </p:txBody>
        </p:sp>
        <p:sp>
          <p:nvSpPr>
            <p:cNvPr id="1303" name="Lijn"/>
            <p:cNvSpPr/>
            <p:nvPr/>
          </p:nvSpPr>
          <p:spPr>
            <a:xfrm flipV="1">
              <a:off x="676850" y="2142132"/>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08" name="Groepeer"/>
          <p:cNvGrpSpPr/>
          <p:nvPr/>
        </p:nvGrpSpPr>
        <p:grpSpPr>
          <a:xfrm>
            <a:off x="14645699" y="4129017"/>
            <a:ext cx="2304714" cy="4878255"/>
            <a:chOff x="0" y="0"/>
            <a:chExt cx="2304712" cy="4878254"/>
          </a:xfrm>
        </p:grpSpPr>
        <p:sp>
          <p:nvSpPr>
            <p:cNvPr id="1305" name="A"/>
            <p:cNvSpPr/>
            <p:nvPr/>
          </p:nvSpPr>
          <p:spPr>
            <a:xfrm>
              <a:off x="518874"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06" name="morgen?"/>
            <p:cNvSpPr txBox="1"/>
            <p:nvPr/>
          </p:nvSpPr>
          <p:spPr>
            <a:xfrm>
              <a:off x="0" y="4172055"/>
              <a:ext cx="2304713" cy="706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morgen?</a:t>
              </a:r>
            </a:p>
          </p:txBody>
        </p:sp>
        <p:sp>
          <p:nvSpPr>
            <p:cNvPr id="1307" name="Lijn"/>
            <p:cNvSpPr/>
            <p:nvPr/>
          </p:nvSpPr>
          <p:spPr>
            <a:xfrm flipV="1">
              <a:off x="1152356" y="2142132"/>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sp>
        <p:nvSpPr>
          <p:cNvPr id="1309" name="Lijn"/>
          <p:cNvSpPr/>
          <p:nvPr/>
        </p:nvSpPr>
        <p:spPr>
          <a:xfrm>
            <a:off x="5598486" y="4737100"/>
            <a:ext cx="1109666" cy="0"/>
          </a:xfrm>
          <a:prstGeom prst="line">
            <a:avLst/>
          </a:prstGeom>
          <a:ln w="63500">
            <a:solidFill>
              <a:srgbClr val="000000"/>
            </a:solidFill>
            <a:tailEnd type="stealth"/>
          </a:ln>
        </p:spPr>
        <p:txBody>
          <a:bodyPr lIns="45719" rIns="45719"/>
          <a:lstStyle/>
          <a:p>
            <a:endParaRPr/>
          </a:p>
        </p:txBody>
      </p:sp>
      <p:sp>
        <p:nvSpPr>
          <p:cNvPr id="1310" name="Lijn"/>
          <p:cNvSpPr/>
          <p:nvPr/>
        </p:nvSpPr>
        <p:spPr>
          <a:xfrm>
            <a:off x="8336223" y="4737100"/>
            <a:ext cx="1109665" cy="0"/>
          </a:xfrm>
          <a:prstGeom prst="line">
            <a:avLst/>
          </a:prstGeom>
          <a:ln w="63500">
            <a:solidFill>
              <a:srgbClr val="000000"/>
            </a:solidFill>
            <a:tailEnd type="stealth"/>
          </a:ln>
        </p:spPr>
        <p:txBody>
          <a:bodyPr lIns="45719" rIns="45719"/>
          <a:lstStyle/>
          <a:p>
            <a:endParaRPr/>
          </a:p>
        </p:txBody>
      </p:sp>
      <p:sp>
        <p:nvSpPr>
          <p:cNvPr id="1311" name="Lijn"/>
          <p:cNvSpPr/>
          <p:nvPr/>
        </p:nvSpPr>
        <p:spPr>
          <a:xfrm>
            <a:off x="11133718" y="4737100"/>
            <a:ext cx="1109665" cy="0"/>
          </a:xfrm>
          <a:prstGeom prst="line">
            <a:avLst/>
          </a:prstGeom>
          <a:ln w="63500">
            <a:solidFill>
              <a:srgbClr val="000000"/>
            </a:solidFill>
            <a:tailEnd type="stealth"/>
          </a:ln>
        </p:spPr>
        <p:txBody>
          <a:bodyPr lIns="45719" rIns="45719"/>
          <a:lstStyle/>
          <a:p>
            <a:endParaRPr/>
          </a:p>
        </p:txBody>
      </p:sp>
      <p:sp>
        <p:nvSpPr>
          <p:cNvPr id="1312" name="Lijn"/>
          <p:cNvSpPr/>
          <p:nvPr/>
        </p:nvSpPr>
        <p:spPr>
          <a:xfrm>
            <a:off x="13844477" y="4737100"/>
            <a:ext cx="1109665" cy="0"/>
          </a:xfrm>
          <a:prstGeom prst="line">
            <a:avLst/>
          </a:prstGeom>
          <a:ln w="63500">
            <a:solidFill>
              <a:srgbClr val="000000"/>
            </a:solidFill>
            <a:tailEnd type="stealth"/>
          </a:ln>
        </p:spPr>
        <p:txBody>
          <a:bodyPr lIns="45719" rIns="45719"/>
          <a:lstStyle/>
          <a:p>
            <a:endParaRPr/>
          </a:p>
        </p:txBody>
      </p:sp>
      <p:sp>
        <p:nvSpPr>
          <p:cNvPr id="1313" name="Lijn"/>
          <p:cNvSpPr/>
          <p:nvPr/>
        </p:nvSpPr>
        <p:spPr>
          <a:xfrm flipV="1">
            <a:off x="15798055" y="2299466"/>
            <a:ext cx="1" cy="1624835"/>
          </a:xfrm>
          <a:prstGeom prst="line">
            <a:avLst/>
          </a:prstGeom>
          <a:ln w="63500">
            <a:solidFill>
              <a:srgbClr val="000000"/>
            </a:solidFill>
            <a:tailEnd type="stealth"/>
          </a:ln>
        </p:spPr>
        <p:txBody>
          <a:bodyPr lIns="45719" rIns="45719"/>
          <a:lstStyle/>
          <a:p>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315" name="Vergelijking"/>
              <p:cNvSpPr txBox="1"/>
              <p:nvPr/>
            </p:nvSpPr>
            <p:spPr>
              <a:xfrm>
                <a:off x="3201443" y="7485226"/>
                <a:ext cx="796715" cy="462692"/>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𝑋</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−1</m:t>
                          </m:r>
                        </m:sub>
                      </m:sSub>
                    </m:oMath>
                  </m:oMathPara>
                </a14:m>
                <a:endParaRPr sz="4000"/>
              </a:p>
            </p:txBody>
          </p:sp>
        </mc:Choice>
        <mc:Fallback>
          <p:sp>
            <p:nvSpPr>
              <p:cNvPr id="1315" name="Vergelijking"/>
              <p:cNvSpPr txBox="1">
                <a:spLocks noRot="1" noChangeAspect="1" noMove="1" noResize="1" noEditPoints="1" noAdjustHandles="1" noChangeArrowheads="1" noChangeShapeType="1" noTextEdit="1"/>
              </p:cNvSpPr>
              <p:nvPr/>
            </p:nvSpPr>
            <p:spPr>
              <a:xfrm>
                <a:off x="3201443" y="7485226"/>
                <a:ext cx="796715" cy="462692"/>
              </a:xfrm>
              <a:prstGeom prst="rect">
                <a:avLst/>
              </a:prstGeom>
              <a:blipFill>
                <a:blip r:embed="rId2"/>
                <a:stretch>
                  <a:fillRect l="-22222" r="-36508" b="-56757"/>
                </a:stretch>
              </a:blipFill>
              <a:ln w="12700">
                <a:miter lim="400000"/>
              </a:ln>
            </p:spPr>
            <p:txBody>
              <a:bodyPr/>
              <a:lstStyle/>
              <a:p>
                <a:r>
                  <a:rPr lang="nl-NL">
                    <a:noFill/>
                  </a:rPr>
                  <a:t> </a:t>
                </a:r>
              </a:p>
            </p:txBody>
          </p:sp>
        </mc:Fallback>
      </mc:AlternateContent>
      <p:grpSp>
        <p:nvGrpSpPr>
          <p:cNvPr id="1319" name="Groepeer"/>
          <p:cNvGrpSpPr/>
          <p:nvPr/>
        </p:nvGrpSpPr>
        <p:grpSpPr>
          <a:xfrm>
            <a:off x="1645149" y="4353250"/>
            <a:ext cx="2575464" cy="2650776"/>
            <a:chOff x="0" y="0"/>
            <a:chExt cx="2575463" cy="2650775"/>
          </a:xfrm>
        </p:grpSpPr>
        <p:sp>
          <p:nvSpPr>
            <p:cNvPr id="1316" name="A"/>
            <p:cNvSpPr/>
            <p:nvPr/>
          </p:nvSpPr>
          <p:spPr>
            <a:xfrm>
              <a:off x="130849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17" name="Lijn"/>
            <p:cNvSpPr/>
            <p:nvPr/>
          </p:nvSpPr>
          <p:spPr>
            <a:xfrm>
              <a:off x="0" y="633482"/>
              <a:ext cx="1073657"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18" name="Lijn"/>
            <p:cNvSpPr/>
            <p:nvPr/>
          </p:nvSpPr>
          <p:spPr>
            <a:xfrm flipV="1">
              <a:off x="1941980" y="1577119"/>
              <a:ext cx="1" cy="1073657"/>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23" name="Groepeer"/>
          <p:cNvGrpSpPr/>
          <p:nvPr/>
        </p:nvGrpSpPr>
        <p:grpSpPr>
          <a:xfrm>
            <a:off x="4793177" y="4353250"/>
            <a:ext cx="2575465" cy="2650776"/>
            <a:chOff x="0" y="0"/>
            <a:chExt cx="2575463" cy="2650775"/>
          </a:xfrm>
        </p:grpSpPr>
        <p:sp>
          <p:nvSpPr>
            <p:cNvPr id="1320" name="A"/>
            <p:cNvSpPr/>
            <p:nvPr/>
          </p:nvSpPr>
          <p:spPr>
            <a:xfrm>
              <a:off x="130849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21" name="Lijn"/>
            <p:cNvSpPr/>
            <p:nvPr/>
          </p:nvSpPr>
          <p:spPr>
            <a:xfrm>
              <a:off x="0" y="633482"/>
              <a:ext cx="1073657"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22" name="Lijn"/>
            <p:cNvSpPr/>
            <p:nvPr/>
          </p:nvSpPr>
          <p:spPr>
            <a:xfrm flipV="1">
              <a:off x="1941980" y="1577119"/>
              <a:ext cx="1" cy="1073657"/>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27" name="Groepeer"/>
          <p:cNvGrpSpPr/>
          <p:nvPr/>
        </p:nvGrpSpPr>
        <p:grpSpPr>
          <a:xfrm>
            <a:off x="7941206" y="4353250"/>
            <a:ext cx="2575465" cy="2650776"/>
            <a:chOff x="0" y="0"/>
            <a:chExt cx="2575463" cy="2650775"/>
          </a:xfrm>
        </p:grpSpPr>
        <p:sp>
          <p:nvSpPr>
            <p:cNvPr id="1324" name="A"/>
            <p:cNvSpPr/>
            <p:nvPr/>
          </p:nvSpPr>
          <p:spPr>
            <a:xfrm>
              <a:off x="130849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25" name="Lijn"/>
            <p:cNvSpPr/>
            <p:nvPr/>
          </p:nvSpPr>
          <p:spPr>
            <a:xfrm>
              <a:off x="0" y="633482"/>
              <a:ext cx="1073657"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26" name="Lijn"/>
            <p:cNvSpPr/>
            <p:nvPr/>
          </p:nvSpPr>
          <p:spPr>
            <a:xfrm flipV="1">
              <a:off x="1941980" y="1577119"/>
              <a:ext cx="1" cy="1073657"/>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31" name="Groepeer"/>
          <p:cNvGrpSpPr/>
          <p:nvPr/>
        </p:nvGrpSpPr>
        <p:grpSpPr>
          <a:xfrm>
            <a:off x="11089236" y="4353250"/>
            <a:ext cx="2575464" cy="2650776"/>
            <a:chOff x="0" y="0"/>
            <a:chExt cx="2575463" cy="2650775"/>
          </a:xfrm>
        </p:grpSpPr>
        <p:sp>
          <p:nvSpPr>
            <p:cNvPr id="1328" name="A"/>
            <p:cNvSpPr/>
            <p:nvPr/>
          </p:nvSpPr>
          <p:spPr>
            <a:xfrm>
              <a:off x="130849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29" name="Lijn"/>
            <p:cNvSpPr/>
            <p:nvPr/>
          </p:nvSpPr>
          <p:spPr>
            <a:xfrm>
              <a:off x="0" y="633482"/>
              <a:ext cx="1073657"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30" name="Lijn"/>
            <p:cNvSpPr/>
            <p:nvPr/>
          </p:nvSpPr>
          <p:spPr>
            <a:xfrm flipV="1">
              <a:off x="1941980" y="1577119"/>
              <a:ext cx="1" cy="1073657"/>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35" name="Groepeer"/>
          <p:cNvGrpSpPr/>
          <p:nvPr/>
        </p:nvGrpSpPr>
        <p:grpSpPr>
          <a:xfrm>
            <a:off x="14237265" y="4353250"/>
            <a:ext cx="2575465" cy="2650776"/>
            <a:chOff x="0" y="0"/>
            <a:chExt cx="2575463" cy="2650775"/>
          </a:xfrm>
        </p:grpSpPr>
        <p:sp>
          <p:nvSpPr>
            <p:cNvPr id="1332" name="A"/>
            <p:cNvSpPr/>
            <p:nvPr/>
          </p:nvSpPr>
          <p:spPr>
            <a:xfrm>
              <a:off x="130849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33" name="Lijn"/>
            <p:cNvSpPr/>
            <p:nvPr/>
          </p:nvSpPr>
          <p:spPr>
            <a:xfrm>
              <a:off x="0" y="633482"/>
              <a:ext cx="1073657"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34" name="Lijn"/>
            <p:cNvSpPr/>
            <p:nvPr/>
          </p:nvSpPr>
          <p:spPr>
            <a:xfrm flipV="1">
              <a:off x="1941980" y="1577119"/>
              <a:ext cx="1" cy="1073657"/>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mc:AlternateContent xmlns:mc="http://schemas.openxmlformats.org/markup-compatibility/2006">
        <mc:Choice xmlns:a14="http://schemas.microsoft.com/office/drawing/2010/main" Requires="a14">
          <p:sp>
            <p:nvSpPr>
              <p:cNvPr id="1336" name="Vergelijking"/>
              <p:cNvSpPr txBox="1"/>
              <p:nvPr/>
            </p:nvSpPr>
            <p:spPr>
              <a:xfrm>
                <a:off x="6538687" y="7485226"/>
                <a:ext cx="414034" cy="46269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𝑋</m:t>
                          </m:r>
                        </m:e>
                        <m:sub>
                          <m:r>
                            <a:rPr sz="4000" i="1">
                              <a:solidFill>
                                <a:srgbClr val="000000"/>
                              </a:solidFill>
                              <a:latin typeface="Cambria Math" panose="02040503050406030204" pitchFamily="18" charset="0"/>
                            </a:rPr>
                            <m:t>𝑡</m:t>
                          </m:r>
                        </m:sub>
                      </m:sSub>
                    </m:oMath>
                  </m:oMathPara>
                </a14:m>
                <a:endParaRPr sz="4000"/>
              </a:p>
            </p:txBody>
          </p:sp>
        </mc:Choice>
        <mc:Fallback>
          <p:sp>
            <p:nvSpPr>
              <p:cNvPr id="1336" name="Vergelijking"/>
              <p:cNvSpPr txBox="1">
                <a:spLocks noRot="1" noChangeAspect="1" noMove="1" noResize="1" noEditPoints="1" noAdjustHandles="1" noChangeArrowheads="1" noChangeShapeType="1" noTextEdit="1"/>
              </p:cNvSpPr>
              <p:nvPr/>
            </p:nvSpPr>
            <p:spPr>
              <a:xfrm>
                <a:off x="6538687" y="7485226"/>
                <a:ext cx="414034" cy="462693"/>
              </a:xfrm>
              <a:prstGeom prst="rect">
                <a:avLst/>
              </a:prstGeom>
              <a:blipFill>
                <a:blip r:embed="rId3"/>
                <a:stretch>
                  <a:fillRect l="-42424" r="-42424" b="-54054"/>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337" name="Vergelijking"/>
              <p:cNvSpPr txBox="1"/>
              <p:nvPr/>
            </p:nvSpPr>
            <p:spPr>
              <a:xfrm>
                <a:off x="9497501" y="7485226"/>
                <a:ext cx="796715" cy="47351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𝑋</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+1</m:t>
                          </m:r>
                        </m:sub>
                      </m:sSub>
                    </m:oMath>
                  </m:oMathPara>
                </a14:m>
                <a:endParaRPr sz="4000"/>
              </a:p>
            </p:txBody>
          </p:sp>
        </mc:Choice>
        <mc:Fallback>
          <p:sp>
            <p:nvSpPr>
              <p:cNvPr id="1337" name="Vergelijking"/>
              <p:cNvSpPr txBox="1">
                <a:spLocks noRot="1" noChangeAspect="1" noMove="1" noResize="1" noEditPoints="1" noAdjustHandles="1" noChangeArrowheads="1" noChangeShapeType="1" noTextEdit="1"/>
              </p:cNvSpPr>
              <p:nvPr/>
            </p:nvSpPr>
            <p:spPr>
              <a:xfrm>
                <a:off x="9497501" y="7485226"/>
                <a:ext cx="796715" cy="473513"/>
              </a:xfrm>
              <a:prstGeom prst="rect">
                <a:avLst/>
              </a:prstGeom>
              <a:blipFill>
                <a:blip r:embed="rId4"/>
                <a:stretch>
                  <a:fillRect l="-21875" r="-35938" b="-52632"/>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338" name="Vergelijking"/>
              <p:cNvSpPr txBox="1"/>
              <p:nvPr/>
            </p:nvSpPr>
            <p:spPr>
              <a:xfrm>
                <a:off x="12834746" y="7485226"/>
                <a:ext cx="825569" cy="47351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𝑋</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+2</m:t>
                          </m:r>
                        </m:sub>
                      </m:sSub>
                    </m:oMath>
                  </m:oMathPara>
                </a14:m>
                <a:endParaRPr sz="4000"/>
              </a:p>
            </p:txBody>
          </p:sp>
        </mc:Choice>
        <mc:Fallback>
          <p:sp>
            <p:nvSpPr>
              <p:cNvPr id="1338" name="Vergelijking"/>
              <p:cNvSpPr txBox="1">
                <a:spLocks noRot="1" noChangeAspect="1" noMove="1" noResize="1" noEditPoints="1" noAdjustHandles="1" noChangeArrowheads="1" noChangeShapeType="1" noTextEdit="1"/>
              </p:cNvSpPr>
              <p:nvPr/>
            </p:nvSpPr>
            <p:spPr>
              <a:xfrm>
                <a:off x="12834746" y="7485226"/>
                <a:ext cx="825569" cy="473513"/>
              </a:xfrm>
              <a:prstGeom prst="rect">
                <a:avLst/>
              </a:prstGeom>
              <a:blipFill>
                <a:blip r:embed="rId5"/>
                <a:stretch>
                  <a:fillRect l="-21212" r="-31818" b="-52632"/>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339" name="Vergelijking"/>
              <p:cNvSpPr txBox="1"/>
              <p:nvPr/>
            </p:nvSpPr>
            <p:spPr>
              <a:xfrm>
                <a:off x="15956388" y="7485226"/>
                <a:ext cx="810061" cy="47351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𝑋</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+3</m:t>
                          </m:r>
                        </m:sub>
                      </m:sSub>
                    </m:oMath>
                  </m:oMathPara>
                </a14:m>
                <a:endParaRPr sz="4000"/>
              </a:p>
            </p:txBody>
          </p:sp>
        </mc:Choice>
        <mc:Fallback>
          <p:sp>
            <p:nvSpPr>
              <p:cNvPr id="1339" name="Vergelijking"/>
              <p:cNvSpPr txBox="1">
                <a:spLocks noRot="1" noChangeAspect="1" noMove="1" noResize="1" noEditPoints="1" noAdjustHandles="1" noChangeArrowheads="1" noChangeShapeType="1" noTextEdit="1"/>
              </p:cNvSpPr>
              <p:nvPr/>
            </p:nvSpPr>
            <p:spPr>
              <a:xfrm>
                <a:off x="15956388" y="7485226"/>
                <a:ext cx="810061" cy="473513"/>
              </a:xfrm>
              <a:prstGeom prst="rect">
                <a:avLst/>
              </a:prstGeom>
              <a:blipFill>
                <a:blip r:embed="rId6"/>
                <a:stretch>
                  <a:fillRect l="-21875" r="-35938" b="-52632"/>
                </a:stretch>
              </a:blipFill>
              <a:ln w="12700">
                <a:miter lim="400000"/>
              </a:ln>
            </p:spPr>
            <p:txBody>
              <a:bodyPr/>
              <a:lstStyle/>
              <a:p>
                <a:r>
                  <a:rPr lang="nl-NL">
                    <a:noFill/>
                  </a:rPr>
                  <a:t> </a:t>
                </a:r>
              </a:p>
            </p:txBody>
          </p:sp>
        </mc:Fallback>
      </mc:AlternateContent>
      <p:sp>
        <p:nvSpPr>
          <p:cNvPr id="1340" name="Lijn"/>
          <p:cNvSpPr/>
          <p:nvPr/>
        </p:nvSpPr>
        <p:spPr>
          <a:xfrm>
            <a:off x="17385293" y="4982837"/>
            <a:ext cx="1073658" cy="1"/>
          </a:xfrm>
          <a:prstGeom prst="line">
            <a:avLst/>
          </a:prstGeom>
          <a:ln w="50800">
            <a:solidFill>
              <a:srgbClr val="53585F"/>
            </a:solidFill>
            <a:miter lim="400000"/>
            <a:tailEnd type="stealth"/>
          </a:ln>
        </p:spPr>
        <p:txBody>
          <a:bodyPr lIns="58869" tIns="58869" rIns="58869" bIns="58869" anchor="ctr"/>
          <a:lstStyle/>
          <a:p>
            <a:pPr algn="ctr" defTabSz="677002">
              <a:defRPr sz="2600">
                <a:latin typeface="Helvetica Light"/>
                <a:ea typeface="Helvetica Light"/>
                <a:cs typeface="Helvetica Light"/>
                <a:sym typeface="Helvetica Light"/>
              </a:defRPr>
            </a:pPr>
            <a:endParaRPr/>
          </a:p>
        </p:txBody>
      </p:sp>
      <mc:AlternateContent xmlns:mc="http://schemas.openxmlformats.org/markup-compatibility/2006">
        <mc:Choice xmlns:a14="http://schemas.microsoft.com/office/drawing/2010/main" Requires="a14">
          <p:sp>
            <p:nvSpPr>
              <p:cNvPr id="1341" name="Vergelijking"/>
              <p:cNvSpPr txBox="1"/>
              <p:nvPr/>
            </p:nvSpPr>
            <p:spPr>
              <a:xfrm>
                <a:off x="4688520" y="4329662"/>
                <a:ext cx="333262" cy="477932"/>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sub>
                      </m:sSub>
                    </m:oMath>
                  </m:oMathPara>
                </a14:m>
                <a:endParaRPr sz="4000"/>
              </a:p>
            </p:txBody>
          </p:sp>
        </mc:Choice>
        <mc:Fallback>
          <p:sp>
            <p:nvSpPr>
              <p:cNvPr id="1341" name="Vergelijking"/>
              <p:cNvSpPr txBox="1">
                <a:spLocks noRot="1" noChangeAspect="1" noMove="1" noResize="1" noEditPoints="1" noAdjustHandles="1" noChangeArrowheads="1" noChangeShapeType="1" noTextEdit="1"/>
              </p:cNvSpPr>
              <p:nvPr/>
            </p:nvSpPr>
            <p:spPr>
              <a:xfrm>
                <a:off x="4688520" y="4329662"/>
                <a:ext cx="333262" cy="477932"/>
              </a:xfrm>
              <a:prstGeom prst="rect">
                <a:avLst/>
              </a:prstGeom>
              <a:blipFill>
                <a:blip r:embed="rId7"/>
                <a:stretch>
                  <a:fillRect l="-55556" r="-66667" b="-48718"/>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342" name="Vergelijking"/>
              <p:cNvSpPr txBox="1"/>
              <p:nvPr/>
            </p:nvSpPr>
            <p:spPr>
              <a:xfrm>
                <a:off x="7789057" y="4329662"/>
                <a:ext cx="715943" cy="48875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+1</m:t>
                          </m:r>
                        </m:sub>
                      </m:sSub>
                    </m:oMath>
                  </m:oMathPara>
                </a14:m>
                <a:endParaRPr sz="4000"/>
              </a:p>
            </p:txBody>
          </p:sp>
        </mc:Choice>
        <mc:Fallback>
          <p:sp>
            <p:nvSpPr>
              <p:cNvPr id="1342" name="Vergelijking"/>
              <p:cNvSpPr txBox="1">
                <a:spLocks noRot="1" noChangeAspect="1" noMove="1" noResize="1" noEditPoints="1" noAdjustHandles="1" noChangeArrowheads="1" noChangeShapeType="1" noTextEdit="1"/>
              </p:cNvSpPr>
              <p:nvPr/>
            </p:nvSpPr>
            <p:spPr>
              <a:xfrm>
                <a:off x="7789057" y="4329662"/>
                <a:ext cx="715943" cy="488753"/>
              </a:xfrm>
              <a:prstGeom prst="rect">
                <a:avLst/>
              </a:prstGeom>
              <a:blipFill>
                <a:blip r:embed="rId8"/>
                <a:stretch>
                  <a:fillRect l="-24561" r="-47368" b="-45000"/>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343" name="Vergelijking"/>
              <p:cNvSpPr txBox="1"/>
              <p:nvPr/>
            </p:nvSpPr>
            <p:spPr>
              <a:xfrm>
                <a:off x="10889595" y="4329662"/>
                <a:ext cx="744798" cy="48875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+2</m:t>
                          </m:r>
                        </m:sub>
                      </m:sSub>
                    </m:oMath>
                  </m:oMathPara>
                </a14:m>
                <a:endParaRPr sz="4000"/>
              </a:p>
            </p:txBody>
          </p:sp>
        </mc:Choice>
        <mc:Fallback>
          <p:sp>
            <p:nvSpPr>
              <p:cNvPr id="1343" name="Vergelijking"/>
              <p:cNvSpPr txBox="1">
                <a:spLocks noRot="1" noChangeAspect="1" noMove="1" noResize="1" noEditPoints="1" noAdjustHandles="1" noChangeArrowheads="1" noChangeShapeType="1" noTextEdit="1"/>
              </p:cNvSpPr>
              <p:nvPr/>
            </p:nvSpPr>
            <p:spPr>
              <a:xfrm>
                <a:off x="10889595" y="4329662"/>
                <a:ext cx="744798" cy="488753"/>
              </a:xfrm>
              <a:prstGeom prst="rect">
                <a:avLst/>
              </a:prstGeom>
              <a:blipFill>
                <a:blip r:embed="rId9"/>
                <a:stretch>
                  <a:fillRect l="-23333" r="-41667" b="-45000"/>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344" name="Vergelijking"/>
              <p:cNvSpPr txBox="1"/>
              <p:nvPr/>
            </p:nvSpPr>
            <p:spPr>
              <a:xfrm>
                <a:off x="13990132" y="4329662"/>
                <a:ext cx="744797" cy="48875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+2</m:t>
                          </m:r>
                        </m:sub>
                      </m:sSub>
                    </m:oMath>
                  </m:oMathPara>
                </a14:m>
                <a:endParaRPr sz="4000"/>
              </a:p>
            </p:txBody>
          </p:sp>
        </mc:Choice>
        <mc:Fallback>
          <p:sp>
            <p:nvSpPr>
              <p:cNvPr id="1344" name="Vergelijking"/>
              <p:cNvSpPr txBox="1">
                <a:spLocks noRot="1" noChangeAspect="1" noMove="1" noResize="1" noEditPoints="1" noAdjustHandles="1" noChangeArrowheads="1" noChangeShapeType="1" noTextEdit="1"/>
              </p:cNvSpPr>
              <p:nvPr/>
            </p:nvSpPr>
            <p:spPr>
              <a:xfrm>
                <a:off x="13990132" y="4329662"/>
                <a:ext cx="744797" cy="488753"/>
              </a:xfrm>
              <a:prstGeom prst="rect">
                <a:avLst/>
              </a:prstGeom>
              <a:blipFill>
                <a:blip r:embed="rId10"/>
                <a:stretch>
                  <a:fillRect l="-23333" r="-41667" b="-45000"/>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345" name="Vergelijking"/>
              <p:cNvSpPr txBox="1"/>
              <p:nvPr/>
            </p:nvSpPr>
            <p:spPr>
              <a:xfrm>
                <a:off x="17090669" y="4329662"/>
                <a:ext cx="729289" cy="48875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+3</m:t>
                          </m:r>
                        </m:sub>
                      </m:sSub>
                    </m:oMath>
                  </m:oMathPara>
                </a14:m>
                <a:endParaRPr sz="4000"/>
              </a:p>
            </p:txBody>
          </p:sp>
        </mc:Choice>
        <mc:Fallback>
          <p:sp>
            <p:nvSpPr>
              <p:cNvPr id="1345" name="Vergelijking"/>
              <p:cNvSpPr txBox="1">
                <a:spLocks noRot="1" noChangeAspect="1" noMove="1" noResize="1" noEditPoints="1" noAdjustHandles="1" noChangeArrowheads="1" noChangeShapeType="1" noTextEdit="1"/>
              </p:cNvSpPr>
              <p:nvPr/>
            </p:nvSpPr>
            <p:spPr>
              <a:xfrm>
                <a:off x="17090669" y="4329662"/>
                <a:ext cx="729289" cy="488753"/>
              </a:xfrm>
              <a:prstGeom prst="rect">
                <a:avLst/>
              </a:prstGeom>
              <a:blipFill>
                <a:blip r:embed="rId11"/>
                <a:stretch>
                  <a:fillRect l="-23729" r="-44068" b="-45000"/>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346" name="Vergelijking"/>
              <p:cNvSpPr txBox="1"/>
              <p:nvPr/>
            </p:nvSpPr>
            <p:spPr>
              <a:xfrm>
                <a:off x="1486215" y="4329662"/>
                <a:ext cx="715943" cy="477932"/>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−1</m:t>
                          </m:r>
                        </m:sub>
                      </m:sSub>
                    </m:oMath>
                  </m:oMathPara>
                </a14:m>
                <a:endParaRPr sz="4000"/>
              </a:p>
            </p:txBody>
          </p:sp>
        </mc:Choice>
        <mc:Fallback>
          <p:sp>
            <p:nvSpPr>
              <p:cNvPr id="1346" name="Vergelijking"/>
              <p:cNvSpPr txBox="1">
                <a:spLocks noRot="1" noChangeAspect="1" noMove="1" noResize="1" noEditPoints="1" noAdjustHandles="1" noChangeArrowheads="1" noChangeShapeType="1" noTextEdit="1"/>
              </p:cNvSpPr>
              <p:nvPr/>
            </p:nvSpPr>
            <p:spPr>
              <a:xfrm>
                <a:off x="1486215" y="4329662"/>
                <a:ext cx="715943" cy="477932"/>
              </a:xfrm>
              <a:prstGeom prst="rect">
                <a:avLst/>
              </a:prstGeom>
              <a:blipFill>
                <a:blip r:embed="rId12"/>
                <a:stretch>
                  <a:fillRect l="-26316" r="-47368" b="-48718"/>
                </a:stretch>
              </a:blipFill>
              <a:ln w="12700">
                <a:miter lim="400000"/>
              </a:ln>
            </p:spPr>
            <p:txBody>
              <a:bodyPr/>
              <a:lstStyle/>
              <a:p>
                <a:r>
                  <a:rPr lang="nl-NL">
                    <a:noFill/>
                  </a:rPr>
                  <a:t> </a:t>
                </a:r>
              </a:p>
            </p:txBody>
          </p:sp>
        </mc:Fallback>
      </mc:AlternateContent>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1" name="Groepeer"/>
          <p:cNvGrpSpPr/>
          <p:nvPr/>
        </p:nvGrpSpPr>
        <p:grpSpPr>
          <a:xfrm>
            <a:off x="4148067" y="3284330"/>
            <a:ext cx="1266966" cy="4960942"/>
            <a:chOff x="0" y="0"/>
            <a:chExt cx="1266965" cy="4960941"/>
          </a:xfrm>
        </p:grpSpPr>
        <p:sp>
          <p:nvSpPr>
            <p:cNvPr id="1348" name="A"/>
            <p:cNvSpPr/>
            <p:nvPr/>
          </p:nvSpPr>
          <p:spPr>
            <a:xfrm>
              <a:off x="0"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49" name="Lijn"/>
            <p:cNvSpPr/>
            <p:nvPr/>
          </p:nvSpPr>
          <p:spPr>
            <a:xfrm flipV="1">
              <a:off x="633482" y="2224819"/>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50" name="wat"/>
            <p:cNvSpPr txBox="1"/>
            <p:nvPr/>
          </p:nvSpPr>
          <p:spPr>
            <a:xfrm>
              <a:off x="121682" y="4254741"/>
              <a:ext cx="1023601" cy="706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wat</a:t>
              </a:r>
            </a:p>
          </p:txBody>
        </p:sp>
      </p:grpSp>
      <p:grpSp>
        <p:nvGrpSpPr>
          <p:cNvPr id="1355" name="Groepeer"/>
          <p:cNvGrpSpPr/>
          <p:nvPr/>
        </p:nvGrpSpPr>
        <p:grpSpPr>
          <a:xfrm>
            <a:off x="6902193" y="3284330"/>
            <a:ext cx="1266967" cy="4960942"/>
            <a:chOff x="0" y="0"/>
            <a:chExt cx="1266965" cy="4960941"/>
          </a:xfrm>
        </p:grpSpPr>
        <p:sp>
          <p:nvSpPr>
            <p:cNvPr id="1352" name="A"/>
            <p:cNvSpPr/>
            <p:nvPr/>
          </p:nvSpPr>
          <p:spPr>
            <a:xfrm>
              <a:off x="0"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53" name="doet"/>
            <p:cNvSpPr txBox="1"/>
            <p:nvPr/>
          </p:nvSpPr>
          <p:spPr>
            <a:xfrm>
              <a:off x="8424" y="4254741"/>
              <a:ext cx="1250118" cy="706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doet</a:t>
              </a:r>
            </a:p>
          </p:txBody>
        </p:sp>
        <p:sp>
          <p:nvSpPr>
            <p:cNvPr id="1354" name="Lijn"/>
            <p:cNvSpPr/>
            <p:nvPr/>
          </p:nvSpPr>
          <p:spPr>
            <a:xfrm flipV="1">
              <a:off x="633482" y="2224819"/>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59" name="Groepeer"/>
          <p:cNvGrpSpPr/>
          <p:nvPr/>
        </p:nvGrpSpPr>
        <p:grpSpPr>
          <a:xfrm>
            <a:off x="9656319" y="3284330"/>
            <a:ext cx="1266967" cy="4960942"/>
            <a:chOff x="0" y="0"/>
            <a:chExt cx="1266965" cy="4960941"/>
          </a:xfrm>
        </p:grpSpPr>
        <p:sp>
          <p:nvSpPr>
            <p:cNvPr id="1356" name="A"/>
            <p:cNvSpPr/>
            <p:nvPr/>
          </p:nvSpPr>
          <p:spPr>
            <a:xfrm>
              <a:off x="0"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57" name="het"/>
            <p:cNvSpPr txBox="1"/>
            <p:nvPr/>
          </p:nvSpPr>
          <p:spPr>
            <a:xfrm>
              <a:off x="169159" y="4254741"/>
              <a:ext cx="928648" cy="706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het</a:t>
              </a:r>
            </a:p>
          </p:txBody>
        </p:sp>
        <p:sp>
          <p:nvSpPr>
            <p:cNvPr id="1358" name="Lijn"/>
            <p:cNvSpPr/>
            <p:nvPr/>
          </p:nvSpPr>
          <p:spPr>
            <a:xfrm flipV="1">
              <a:off x="633482" y="2224819"/>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63" name="Groepeer"/>
          <p:cNvGrpSpPr/>
          <p:nvPr/>
        </p:nvGrpSpPr>
        <p:grpSpPr>
          <a:xfrm>
            <a:off x="12367079" y="3367017"/>
            <a:ext cx="1353702" cy="4878255"/>
            <a:chOff x="0" y="0"/>
            <a:chExt cx="1353700" cy="4878254"/>
          </a:xfrm>
        </p:grpSpPr>
        <p:sp>
          <p:nvSpPr>
            <p:cNvPr id="1360" name="A"/>
            <p:cNvSpPr/>
            <p:nvPr/>
          </p:nvSpPr>
          <p:spPr>
            <a:xfrm>
              <a:off x="4336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61" name="weer"/>
            <p:cNvSpPr txBox="1"/>
            <p:nvPr/>
          </p:nvSpPr>
          <p:spPr>
            <a:xfrm>
              <a:off x="0" y="4172055"/>
              <a:ext cx="1353701" cy="706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weer</a:t>
              </a:r>
            </a:p>
          </p:txBody>
        </p:sp>
        <p:sp>
          <p:nvSpPr>
            <p:cNvPr id="1362" name="Lijn"/>
            <p:cNvSpPr/>
            <p:nvPr/>
          </p:nvSpPr>
          <p:spPr>
            <a:xfrm flipV="1">
              <a:off x="676850" y="2142132"/>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67" name="Groepeer"/>
          <p:cNvGrpSpPr/>
          <p:nvPr/>
        </p:nvGrpSpPr>
        <p:grpSpPr>
          <a:xfrm>
            <a:off x="14645699" y="3367017"/>
            <a:ext cx="2304714" cy="4878255"/>
            <a:chOff x="0" y="0"/>
            <a:chExt cx="2304712" cy="4878254"/>
          </a:xfrm>
        </p:grpSpPr>
        <p:sp>
          <p:nvSpPr>
            <p:cNvPr id="1364" name="A"/>
            <p:cNvSpPr/>
            <p:nvPr/>
          </p:nvSpPr>
          <p:spPr>
            <a:xfrm>
              <a:off x="518874"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65" name="morgen?"/>
            <p:cNvSpPr txBox="1"/>
            <p:nvPr/>
          </p:nvSpPr>
          <p:spPr>
            <a:xfrm>
              <a:off x="0" y="4172055"/>
              <a:ext cx="2304713" cy="706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morgen?</a:t>
              </a:r>
            </a:p>
          </p:txBody>
        </p:sp>
        <p:sp>
          <p:nvSpPr>
            <p:cNvPr id="1366" name="Lijn"/>
            <p:cNvSpPr/>
            <p:nvPr/>
          </p:nvSpPr>
          <p:spPr>
            <a:xfrm flipV="1">
              <a:off x="1152356" y="2142132"/>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sp>
        <p:nvSpPr>
          <p:cNvPr id="1368" name="Lijn"/>
          <p:cNvSpPr/>
          <p:nvPr/>
        </p:nvSpPr>
        <p:spPr>
          <a:xfrm flipH="1">
            <a:off x="5598486" y="3975100"/>
            <a:ext cx="1109666" cy="0"/>
          </a:xfrm>
          <a:prstGeom prst="line">
            <a:avLst/>
          </a:prstGeom>
          <a:ln w="63500">
            <a:solidFill>
              <a:srgbClr val="000000"/>
            </a:solidFill>
            <a:tailEnd type="stealth"/>
          </a:ln>
        </p:spPr>
        <p:txBody>
          <a:bodyPr lIns="45719" rIns="45719"/>
          <a:lstStyle/>
          <a:p>
            <a:endParaRPr/>
          </a:p>
        </p:txBody>
      </p:sp>
      <p:sp>
        <p:nvSpPr>
          <p:cNvPr id="1369" name="Lijn"/>
          <p:cNvSpPr/>
          <p:nvPr/>
        </p:nvSpPr>
        <p:spPr>
          <a:xfrm flipH="1">
            <a:off x="8336223" y="3975100"/>
            <a:ext cx="1109665" cy="0"/>
          </a:xfrm>
          <a:prstGeom prst="line">
            <a:avLst/>
          </a:prstGeom>
          <a:ln w="63500">
            <a:solidFill>
              <a:srgbClr val="000000"/>
            </a:solidFill>
            <a:tailEnd type="stealth"/>
          </a:ln>
        </p:spPr>
        <p:txBody>
          <a:bodyPr lIns="45719" rIns="45719"/>
          <a:lstStyle/>
          <a:p>
            <a:endParaRPr/>
          </a:p>
        </p:txBody>
      </p:sp>
      <p:sp>
        <p:nvSpPr>
          <p:cNvPr id="1370" name="Lijn"/>
          <p:cNvSpPr/>
          <p:nvPr/>
        </p:nvSpPr>
        <p:spPr>
          <a:xfrm flipH="1">
            <a:off x="11133718" y="3975100"/>
            <a:ext cx="1109665" cy="0"/>
          </a:xfrm>
          <a:prstGeom prst="line">
            <a:avLst/>
          </a:prstGeom>
          <a:ln w="63500">
            <a:solidFill>
              <a:srgbClr val="000000"/>
            </a:solidFill>
            <a:tailEnd type="stealth"/>
          </a:ln>
        </p:spPr>
        <p:txBody>
          <a:bodyPr lIns="45719" rIns="45719"/>
          <a:lstStyle/>
          <a:p>
            <a:endParaRPr/>
          </a:p>
        </p:txBody>
      </p:sp>
      <p:sp>
        <p:nvSpPr>
          <p:cNvPr id="1371" name="Lijn"/>
          <p:cNvSpPr/>
          <p:nvPr/>
        </p:nvSpPr>
        <p:spPr>
          <a:xfrm flipH="1">
            <a:off x="13844477" y="3975100"/>
            <a:ext cx="1109665" cy="0"/>
          </a:xfrm>
          <a:prstGeom prst="line">
            <a:avLst/>
          </a:prstGeom>
          <a:ln w="63500">
            <a:solidFill>
              <a:srgbClr val="000000"/>
            </a:solidFill>
            <a:tailEnd type="stealth"/>
          </a:ln>
        </p:spPr>
        <p:txBody>
          <a:bodyPr lIns="45719" rIns="45719"/>
          <a:lstStyle/>
          <a:p>
            <a:endParaRPr/>
          </a:p>
        </p:txBody>
      </p:sp>
      <p:sp>
        <p:nvSpPr>
          <p:cNvPr id="1372" name="Lijn"/>
          <p:cNvSpPr/>
          <p:nvPr/>
        </p:nvSpPr>
        <p:spPr>
          <a:xfrm>
            <a:off x="15798055" y="1537466"/>
            <a:ext cx="1" cy="1624835"/>
          </a:xfrm>
          <a:prstGeom prst="line">
            <a:avLst/>
          </a:prstGeom>
          <a:ln w="63500">
            <a:solidFill>
              <a:srgbClr val="000000"/>
            </a:solidFill>
            <a:tailEnd type="stealth"/>
          </a:ln>
        </p:spPr>
        <p:txBody>
          <a:bodyPr lIns="45719" rIns="45719"/>
          <a:lstStyle/>
          <a:p>
            <a:endParaRPr/>
          </a:p>
        </p:txBody>
      </p:sp>
      <mc:AlternateContent xmlns:mc="http://schemas.openxmlformats.org/markup-compatibility/2006">
        <mc:Choice xmlns:a14="http://schemas.microsoft.com/office/drawing/2010/main" Requires="a14">
          <p:sp>
            <p:nvSpPr>
              <p:cNvPr id="1373" name="Vergelijking"/>
              <p:cNvSpPr txBox="1"/>
              <p:nvPr/>
            </p:nvSpPr>
            <p:spPr>
              <a:xfrm>
                <a:off x="14677611" y="545428"/>
                <a:ext cx="2240890" cy="54544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4800" i="1">
                          <a:solidFill>
                            <a:srgbClr val="000000"/>
                          </a:solidFill>
                          <a:latin typeface="Cambria Math" panose="02040503050406030204" pitchFamily="18" charset="0"/>
                        </a:rPr>
                        <m:t>𝛿</m:t>
                      </m:r>
                      <m:r>
                        <a:rPr sz="4800" i="1">
                          <a:solidFill>
                            <a:srgbClr val="000000"/>
                          </a:solidFill>
                          <a:latin typeface="Cambria Math" panose="02040503050406030204" pitchFamily="18" charset="0"/>
                        </a:rPr>
                        <m:t>=</m:t>
                      </m:r>
                      <m:limUpp>
                        <m:limUppPr>
                          <m:ctrlPr>
                            <a:rPr sz="4800" i="1">
                              <a:solidFill>
                                <a:srgbClr val="000000"/>
                              </a:solidFill>
                              <a:latin typeface="Cambria Math" panose="02040503050406030204" pitchFamily="18" charset="0"/>
                            </a:rPr>
                          </m:ctrlPr>
                        </m:limUppPr>
                        <m:e>
                          <m:r>
                            <a:rPr sz="4800" i="1">
                              <a:solidFill>
                                <a:srgbClr val="000000"/>
                              </a:solidFill>
                              <a:latin typeface="Cambria Math" panose="02040503050406030204" pitchFamily="18" charset="0"/>
                            </a:rPr>
                            <m:t>𝑦</m:t>
                          </m:r>
                        </m:e>
                        <m:lim>
                          <m:r>
                            <a:rPr sz="4800" i="1">
                              <a:solidFill>
                                <a:srgbClr val="000000"/>
                              </a:solidFill>
                              <a:latin typeface="Cambria Math" panose="02040503050406030204" pitchFamily="18" charset="0"/>
                            </a:rPr>
                            <m:t>̂</m:t>
                          </m:r>
                        </m:lim>
                      </m:limUpp>
                      <m:r>
                        <a:rPr sz="4800" i="1">
                          <a:solidFill>
                            <a:srgbClr val="000000"/>
                          </a:solidFill>
                          <a:latin typeface="Cambria Math" panose="02040503050406030204" pitchFamily="18" charset="0"/>
                        </a:rPr>
                        <m:t>−</m:t>
                      </m:r>
                      <m:r>
                        <a:rPr sz="4800" i="1">
                          <a:solidFill>
                            <a:srgbClr val="000000"/>
                          </a:solidFill>
                          <a:latin typeface="Cambria Math" panose="02040503050406030204" pitchFamily="18" charset="0"/>
                        </a:rPr>
                        <m:t>𝑦</m:t>
                      </m:r>
                    </m:oMath>
                  </m:oMathPara>
                </a14:m>
                <a:endParaRPr sz="4800"/>
              </a:p>
            </p:txBody>
          </p:sp>
        </mc:Choice>
        <mc:Fallback>
          <p:sp>
            <p:nvSpPr>
              <p:cNvPr id="1373" name="Vergelijking"/>
              <p:cNvSpPr txBox="1">
                <a:spLocks noRot="1" noChangeAspect="1" noMove="1" noResize="1" noEditPoints="1" noAdjustHandles="1" noChangeArrowheads="1" noChangeShapeType="1" noTextEdit="1"/>
              </p:cNvSpPr>
              <p:nvPr/>
            </p:nvSpPr>
            <p:spPr>
              <a:xfrm>
                <a:off x="14677611" y="545428"/>
                <a:ext cx="2240890" cy="545447"/>
              </a:xfrm>
              <a:prstGeom prst="rect">
                <a:avLst/>
              </a:prstGeom>
              <a:blipFill>
                <a:blip r:embed="rId2"/>
                <a:stretch>
                  <a:fillRect l="-9605" r="-24294" b="-113636"/>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374" name="Vergelijking"/>
              <p:cNvSpPr txBox="1"/>
              <p:nvPr/>
            </p:nvSpPr>
            <p:spPr>
              <a:xfrm>
                <a:off x="15532270" y="8825090"/>
                <a:ext cx="531572" cy="82783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9600" i="1">
                          <a:solidFill>
                            <a:srgbClr val="000000"/>
                          </a:solidFill>
                          <a:latin typeface="Cambria Math" panose="02040503050406030204" pitchFamily="18" charset="0"/>
                        </a:rPr>
                        <m:t>𝛿</m:t>
                      </m:r>
                    </m:oMath>
                  </m:oMathPara>
                </a14:m>
                <a:endParaRPr sz="9600"/>
              </a:p>
            </p:txBody>
          </p:sp>
        </mc:Choice>
        <mc:Fallback>
          <p:sp>
            <p:nvSpPr>
              <p:cNvPr id="1374" name="Vergelijking"/>
              <p:cNvSpPr txBox="1">
                <a:spLocks noRot="1" noChangeAspect="1" noMove="1" noResize="1" noEditPoints="1" noAdjustHandles="1" noChangeArrowheads="1" noChangeShapeType="1" noTextEdit="1"/>
              </p:cNvSpPr>
              <p:nvPr/>
            </p:nvSpPr>
            <p:spPr>
              <a:xfrm>
                <a:off x="15532270" y="8825090"/>
                <a:ext cx="531572" cy="827837"/>
              </a:xfrm>
              <a:prstGeom prst="rect">
                <a:avLst/>
              </a:prstGeom>
              <a:blipFill>
                <a:blip r:embed="rId3"/>
                <a:stretch>
                  <a:fillRect l="-83333" r="-104762" b="-98462"/>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375" name="Vergelijking"/>
              <p:cNvSpPr txBox="1"/>
              <p:nvPr/>
            </p:nvSpPr>
            <p:spPr>
              <a:xfrm>
                <a:off x="12778144" y="8825090"/>
                <a:ext cx="531572" cy="82783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9600" i="1">
                          <a:solidFill>
                            <a:srgbClr val="484848"/>
                          </a:solidFill>
                          <a:latin typeface="Cambria Math" panose="02040503050406030204" pitchFamily="18" charset="0"/>
                        </a:rPr>
                        <m:t>𝛿</m:t>
                      </m:r>
                    </m:oMath>
                  </m:oMathPara>
                </a14:m>
                <a:endParaRPr sz="9600">
                  <a:solidFill>
                    <a:srgbClr val="484848"/>
                  </a:solidFill>
                </a:endParaRPr>
              </a:p>
            </p:txBody>
          </p:sp>
        </mc:Choice>
        <mc:Fallback>
          <p:sp>
            <p:nvSpPr>
              <p:cNvPr id="1375" name="Vergelijking"/>
              <p:cNvSpPr txBox="1">
                <a:spLocks noRot="1" noChangeAspect="1" noMove="1" noResize="1" noEditPoints="1" noAdjustHandles="1" noChangeArrowheads="1" noChangeShapeType="1" noTextEdit="1"/>
              </p:cNvSpPr>
              <p:nvPr/>
            </p:nvSpPr>
            <p:spPr>
              <a:xfrm>
                <a:off x="12778144" y="8825090"/>
                <a:ext cx="531572" cy="827837"/>
              </a:xfrm>
              <a:prstGeom prst="rect">
                <a:avLst/>
              </a:prstGeom>
              <a:blipFill>
                <a:blip r:embed="rId4"/>
                <a:stretch>
                  <a:fillRect l="-80952" r="-104762" b="-98462"/>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376" name="Vergelijking"/>
              <p:cNvSpPr txBox="1"/>
              <p:nvPr/>
            </p:nvSpPr>
            <p:spPr>
              <a:xfrm>
                <a:off x="10024017" y="8825090"/>
                <a:ext cx="531572" cy="82783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9600" i="1">
                          <a:solidFill>
                            <a:srgbClr val="A3A3A3"/>
                          </a:solidFill>
                          <a:latin typeface="Cambria Math" panose="02040503050406030204" pitchFamily="18" charset="0"/>
                        </a:rPr>
                        <m:t>𝛿</m:t>
                      </m:r>
                    </m:oMath>
                  </m:oMathPara>
                </a14:m>
                <a:endParaRPr sz="9600">
                  <a:solidFill>
                    <a:srgbClr val="A3A3A3"/>
                  </a:solidFill>
                </a:endParaRPr>
              </a:p>
            </p:txBody>
          </p:sp>
        </mc:Choice>
        <mc:Fallback>
          <p:sp>
            <p:nvSpPr>
              <p:cNvPr id="1376" name="Vergelijking"/>
              <p:cNvSpPr txBox="1">
                <a:spLocks noRot="1" noChangeAspect="1" noMove="1" noResize="1" noEditPoints="1" noAdjustHandles="1" noChangeArrowheads="1" noChangeShapeType="1" noTextEdit="1"/>
              </p:cNvSpPr>
              <p:nvPr/>
            </p:nvSpPr>
            <p:spPr>
              <a:xfrm>
                <a:off x="10024017" y="8825090"/>
                <a:ext cx="531572" cy="827837"/>
              </a:xfrm>
              <a:prstGeom prst="rect">
                <a:avLst/>
              </a:prstGeom>
              <a:blipFill>
                <a:blip r:embed="rId5"/>
                <a:stretch>
                  <a:fillRect l="-79070" r="-102326" b="-98462"/>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377" name="Vergelijking"/>
              <p:cNvSpPr txBox="1"/>
              <p:nvPr/>
            </p:nvSpPr>
            <p:spPr>
              <a:xfrm>
                <a:off x="7269891" y="8825090"/>
                <a:ext cx="531572" cy="82783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9600" i="1">
                          <a:solidFill>
                            <a:srgbClr val="C7C7C7"/>
                          </a:solidFill>
                          <a:latin typeface="Cambria Math" panose="02040503050406030204" pitchFamily="18" charset="0"/>
                        </a:rPr>
                        <m:t>𝛿</m:t>
                      </m:r>
                    </m:oMath>
                  </m:oMathPara>
                </a14:m>
                <a:endParaRPr sz="9600">
                  <a:solidFill>
                    <a:srgbClr val="C7C7C7"/>
                  </a:solidFill>
                </a:endParaRPr>
              </a:p>
            </p:txBody>
          </p:sp>
        </mc:Choice>
        <mc:Fallback>
          <p:sp>
            <p:nvSpPr>
              <p:cNvPr id="1377" name="Vergelijking"/>
              <p:cNvSpPr txBox="1">
                <a:spLocks noRot="1" noChangeAspect="1" noMove="1" noResize="1" noEditPoints="1" noAdjustHandles="1" noChangeArrowheads="1" noChangeShapeType="1" noTextEdit="1"/>
              </p:cNvSpPr>
              <p:nvPr/>
            </p:nvSpPr>
            <p:spPr>
              <a:xfrm>
                <a:off x="7269891" y="8825090"/>
                <a:ext cx="531572" cy="827837"/>
              </a:xfrm>
              <a:prstGeom prst="rect">
                <a:avLst/>
              </a:prstGeom>
              <a:blipFill>
                <a:blip r:embed="rId6"/>
                <a:stretch>
                  <a:fillRect l="-79070" r="-102326" b="-98462"/>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378" name="Vergelijking"/>
              <p:cNvSpPr txBox="1"/>
              <p:nvPr/>
            </p:nvSpPr>
            <p:spPr>
              <a:xfrm>
                <a:off x="4515764" y="8825090"/>
                <a:ext cx="531572" cy="82783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9600" i="1">
                          <a:solidFill>
                            <a:srgbClr val="E4E4E4"/>
                          </a:solidFill>
                          <a:latin typeface="Cambria Math" panose="02040503050406030204" pitchFamily="18" charset="0"/>
                        </a:rPr>
                        <m:t>𝛿</m:t>
                      </m:r>
                    </m:oMath>
                  </m:oMathPara>
                </a14:m>
                <a:endParaRPr sz="9600">
                  <a:solidFill>
                    <a:srgbClr val="E4E4E4"/>
                  </a:solidFill>
                </a:endParaRPr>
              </a:p>
            </p:txBody>
          </p:sp>
        </mc:Choice>
        <mc:Fallback>
          <p:sp>
            <p:nvSpPr>
              <p:cNvPr id="1378" name="Vergelijking"/>
              <p:cNvSpPr txBox="1">
                <a:spLocks noRot="1" noChangeAspect="1" noMove="1" noResize="1" noEditPoints="1" noAdjustHandles="1" noChangeArrowheads="1" noChangeShapeType="1" noTextEdit="1"/>
              </p:cNvSpPr>
              <p:nvPr/>
            </p:nvSpPr>
            <p:spPr>
              <a:xfrm>
                <a:off x="4515764" y="8825090"/>
                <a:ext cx="531572" cy="827837"/>
              </a:xfrm>
              <a:prstGeom prst="rect">
                <a:avLst/>
              </a:prstGeom>
              <a:blipFill>
                <a:blip r:embed="rId7"/>
                <a:stretch>
                  <a:fillRect l="-79070" r="-102326" b="-98462"/>
                </a:stretch>
              </a:blipFill>
              <a:ln w="12700">
                <a:miter lim="400000"/>
              </a:ln>
            </p:spPr>
            <p:txBody>
              <a:bodyPr/>
              <a:lstStyle/>
              <a:p>
                <a:r>
                  <a:rPr lang="nl-NL">
                    <a:noFill/>
                  </a:rPr>
                  <a:t> </a:t>
                </a:r>
              </a:p>
            </p:txBody>
          </p:sp>
        </mc:Fallback>
      </mc:AlternateContent>
      <p:grpSp>
        <p:nvGrpSpPr>
          <p:cNvPr id="1381" name="Groepeer"/>
          <p:cNvGrpSpPr/>
          <p:nvPr/>
        </p:nvGrpSpPr>
        <p:grpSpPr>
          <a:xfrm>
            <a:off x="3789656" y="10232745"/>
            <a:ext cx="13000294" cy="706200"/>
            <a:chOff x="0" y="0"/>
            <a:chExt cx="13000293" cy="706199"/>
          </a:xfrm>
        </p:grpSpPr>
        <p:sp>
          <p:nvSpPr>
            <p:cNvPr id="1379" name="Lijn"/>
            <p:cNvSpPr/>
            <p:nvPr/>
          </p:nvSpPr>
          <p:spPr>
            <a:xfrm flipH="1" flipV="1">
              <a:off x="0" y="353099"/>
              <a:ext cx="13000294" cy="1"/>
            </a:xfrm>
            <a:prstGeom prst="line">
              <a:avLst/>
            </a:prstGeom>
            <a:noFill/>
            <a:ln w="63500" cap="flat">
              <a:solidFill>
                <a:srgbClr val="000000"/>
              </a:solidFill>
              <a:prstDash val="solid"/>
              <a:round/>
              <a:tailEnd type="stealth" w="med" len="med"/>
            </a:ln>
            <a:effectLst/>
          </p:spPr>
          <p:txBody>
            <a:bodyPr wrap="square" lIns="45719" tIns="45719" rIns="45719" bIns="45719" numCol="1" anchor="t">
              <a:noAutofit/>
            </a:bodyPr>
            <a:lstStyle/>
            <a:p>
              <a:endParaRPr/>
            </a:p>
          </p:txBody>
        </p:sp>
        <p:sp>
          <p:nvSpPr>
            <p:cNvPr id="1380" name="Vanishing Gradient"/>
            <p:cNvSpPr txBox="1"/>
            <p:nvPr/>
          </p:nvSpPr>
          <p:spPr>
            <a:xfrm>
              <a:off x="4114749" y="0"/>
              <a:ext cx="4770795" cy="7062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4800">
                  <a:latin typeface="+mj-lt"/>
                  <a:ea typeface="+mj-ea"/>
                  <a:cs typeface="+mj-cs"/>
                  <a:sym typeface="Calibri"/>
                </a:defRPr>
              </a:lvl1pPr>
            </a:lstStyle>
            <a:p>
              <a:r>
                <a:t>Vanishing Gradient</a:t>
              </a: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6" name="pasted-movie.png" descr="pasted-movie.png"/>
          <p:cNvPicPr>
            <a:picLocks noChangeAspect="1"/>
          </p:cNvPicPr>
          <p:nvPr/>
        </p:nvPicPr>
        <p:blipFill>
          <a:blip r:embed="rId2"/>
          <a:srcRect l="865" t="865" r="865" b="865"/>
          <a:stretch>
            <a:fillRect/>
          </a:stretch>
        </p:blipFill>
        <p:spPr>
          <a:xfrm>
            <a:off x="3380978" y="808434"/>
            <a:ext cx="13342303" cy="9686227"/>
          </a:xfrm>
          <a:prstGeom prst="rect">
            <a:avLst/>
          </a:prstGeom>
          <a:ln w="12700">
            <a:miter lim="400000"/>
          </a:ln>
        </p:spPr>
      </p:pic>
      <p:sp>
        <p:nvSpPr>
          <p:cNvPr id="927" name="Letterfrequenties in het Nederlands"/>
          <p:cNvSpPr txBox="1"/>
          <p:nvPr/>
        </p:nvSpPr>
        <p:spPr>
          <a:xfrm>
            <a:off x="5577254" y="128816"/>
            <a:ext cx="8949592"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Letterfrequenties in het Nederlands</a:t>
            </a:r>
          </a:p>
        </p:txBody>
      </p:sp>
      <p:sp>
        <p:nvSpPr>
          <p:cNvPr id="928" name="https://www.sttmedia.com/characterfrequency-dutch"/>
          <p:cNvSpPr txBox="1"/>
          <p:nvPr/>
        </p:nvSpPr>
        <p:spPr>
          <a:xfrm>
            <a:off x="14628668" y="10833195"/>
            <a:ext cx="5351448"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https://www.sttmedia.com/characterfrequency-dutch</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3" name="Because recurrent neural networks (RNNs) were known to suffer from the vanishing gradient problem, the long short-term memory (LSTM) was an improvement over them. The improvement was the introduction of a gating function into the state dynamics of RNNs. "/>
          <p:cNvSpPr txBox="1"/>
          <p:nvPr/>
        </p:nvSpPr>
        <p:spPr>
          <a:xfrm>
            <a:off x="1384816" y="4538632"/>
            <a:ext cx="17334468" cy="2225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3600">
                <a:latin typeface="+mj-lt"/>
                <a:ea typeface="+mj-ea"/>
                <a:cs typeface="+mj-cs"/>
                <a:sym typeface="Calibri"/>
              </a:defRPr>
            </a:pPr>
            <a:r>
              <a:t>Because recurrent neural networks (RNNs) were known to suffer from the vanishing gradient problem, the long short-term memory (LSTM) was an improvement over them. The improvement was the introduction of a </a:t>
            </a:r>
            <a:r>
              <a:rPr i="1"/>
              <a:t>gating function</a:t>
            </a:r>
            <a:r>
              <a:t> into the state dynamics of RNNs. LSTMs use a hidden vector </a:t>
            </a:r>
            <a:r>
              <a:rPr b="1" i="1"/>
              <a:t>h</a:t>
            </a:r>
            <a:r>
              <a:t> and a memory vector </a:t>
            </a:r>
            <a:r>
              <a:rPr b="1" i="1"/>
              <a:t>m</a:t>
            </a:r>
            <a:r>
              <a:t> that store long-term information. </a:t>
            </a:r>
          </a:p>
        </p:txBody>
      </p:sp>
      <p:sp>
        <p:nvSpPr>
          <p:cNvPr id="1384" name="Marinescu 2019, p.119"/>
          <p:cNvSpPr txBox="1"/>
          <p:nvPr/>
        </p:nvSpPr>
        <p:spPr>
          <a:xfrm>
            <a:off x="17285526" y="10704218"/>
            <a:ext cx="2412800"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Marinescu 2019, p.119</a:t>
            </a:r>
          </a:p>
        </p:txBody>
      </p:sp>
      <p:sp>
        <p:nvSpPr>
          <p:cNvPr id="1385" name="Long Short-Term Memory"/>
          <p:cNvSpPr txBox="1"/>
          <p:nvPr/>
        </p:nvSpPr>
        <p:spPr>
          <a:xfrm>
            <a:off x="1384816" y="1227933"/>
            <a:ext cx="17334468"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600" b="1">
                <a:latin typeface="+mj-lt"/>
                <a:ea typeface="+mj-ea"/>
                <a:cs typeface="+mj-cs"/>
                <a:sym typeface="Calibri"/>
              </a:defRPr>
            </a:lvl1pPr>
          </a:lstStyle>
          <a:p>
            <a:r>
              <a:t>Long Short-Term Memory </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6" name="Groepeer"/>
          <p:cNvGrpSpPr/>
          <p:nvPr/>
        </p:nvGrpSpPr>
        <p:grpSpPr>
          <a:xfrm>
            <a:off x="1578803" y="1862129"/>
            <a:ext cx="16772182" cy="8240500"/>
            <a:chOff x="0" y="0"/>
            <a:chExt cx="16772181" cy="8240498"/>
          </a:xfrm>
        </p:grpSpPr>
        <p:sp>
          <p:nvSpPr>
            <p:cNvPr id="1387" name="Afgeronde rechthoek"/>
            <p:cNvSpPr/>
            <p:nvPr/>
          </p:nvSpPr>
          <p:spPr>
            <a:xfrm>
              <a:off x="1845166" y="0"/>
              <a:ext cx="13256161" cy="7150413"/>
            </a:xfrm>
            <a:prstGeom prst="roundRect">
              <a:avLst>
                <a:gd name="adj" fmla="val 15000"/>
              </a:avLst>
            </a:prstGeom>
            <a:solidFill>
              <a:srgbClr val="FF95CA">
                <a:alpha val="50000"/>
              </a:srgbClr>
            </a:solidFill>
            <a:ln w="3175" cap="flat">
              <a:noFill/>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388" name="✖️"/>
            <p:cNvSpPr/>
            <p:nvPr/>
          </p:nvSpPr>
          <p:spPr>
            <a:xfrm>
              <a:off x="3946305" y="394815"/>
              <a:ext cx="1063192" cy="1063192"/>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3800" b="1">
                  <a:solidFill>
                    <a:srgbClr val="FFFFFF"/>
                  </a:solidFill>
                  <a:latin typeface="+mn-lt"/>
                  <a:ea typeface="+mn-ea"/>
                  <a:cs typeface="+mn-cs"/>
                  <a:sym typeface="Helvetica"/>
                </a:defRPr>
              </a:lvl1pPr>
            </a:lstStyle>
            <a:p>
              <a:r>
                <a:t>✖️</a:t>
              </a:r>
            </a:p>
          </p:txBody>
        </p:sp>
        <p:sp>
          <p:nvSpPr>
            <p:cNvPr id="1389" name="Lijn"/>
            <p:cNvSpPr/>
            <p:nvPr/>
          </p:nvSpPr>
          <p:spPr>
            <a:xfrm>
              <a:off x="0" y="926410"/>
              <a:ext cx="3880959"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90" name="Lijn"/>
            <p:cNvSpPr/>
            <p:nvPr/>
          </p:nvSpPr>
          <p:spPr>
            <a:xfrm flipV="1">
              <a:off x="9304958" y="3407575"/>
              <a:ext cx="1" cy="70549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91" name="✖️"/>
            <p:cNvSpPr/>
            <p:nvPr/>
          </p:nvSpPr>
          <p:spPr>
            <a:xfrm>
              <a:off x="8773364" y="394815"/>
              <a:ext cx="1063192" cy="1063192"/>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3800" b="1">
                  <a:solidFill>
                    <a:srgbClr val="FFFFFF"/>
                  </a:solidFill>
                  <a:latin typeface="+mn-lt"/>
                  <a:ea typeface="+mn-ea"/>
                  <a:cs typeface="+mn-cs"/>
                  <a:sym typeface="Helvetica"/>
                </a:defRPr>
              </a:lvl1pPr>
            </a:lstStyle>
            <a:p>
              <a:r>
                <a:t>✖️</a:t>
              </a:r>
            </a:p>
          </p:txBody>
        </p:sp>
        <p:sp>
          <p:nvSpPr>
            <p:cNvPr id="1392" name="✖️"/>
            <p:cNvSpPr/>
            <p:nvPr/>
          </p:nvSpPr>
          <p:spPr>
            <a:xfrm>
              <a:off x="8773364" y="2360696"/>
              <a:ext cx="1063192" cy="1063192"/>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3800" b="1">
                  <a:solidFill>
                    <a:srgbClr val="FFFFFF"/>
                  </a:solidFill>
                  <a:latin typeface="+mn-lt"/>
                  <a:ea typeface="+mn-ea"/>
                  <a:cs typeface="+mn-cs"/>
                  <a:sym typeface="Helvetica"/>
                </a:defRPr>
              </a:lvl1pPr>
            </a:lstStyle>
            <a:p>
              <a:r>
                <a:t>✖️</a:t>
              </a:r>
            </a:p>
          </p:txBody>
        </p:sp>
        <p:sp>
          <p:nvSpPr>
            <p:cNvPr id="1393" name="Afgeronde rechthoek"/>
            <p:cNvSpPr/>
            <p:nvPr/>
          </p:nvSpPr>
          <p:spPr>
            <a:xfrm>
              <a:off x="3669185" y="4131377"/>
              <a:ext cx="1617431" cy="926468"/>
            </a:xfrm>
            <a:prstGeom prst="roundRect">
              <a:avLst>
                <a:gd name="adj" fmla="val 17731"/>
              </a:avLst>
            </a:prstGeom>
            <a:gradFill flip="none" rotWithShape="1">
              <a:gsLst>
                <a:gs pos="0">
                  <a:srgbClr val="F3CA35"/>
                </a:gs>
                <a:gs pos="100000">
                  <a:srgbClr val="DF8530"/>
                </a:gs>
              </a:gsLst>
              <a:lin ang="5400000" scaled="0"/>
            </a:gradFill>
            <a:ln w="3175" cap="flat">
              <a:noFill/>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394" name="Afgeronde rechthoek"/>
            <p:cNvSpPr/>
            <p:nvPr/>
          </p:nvSpPr>
          <p:spPr>
            <a:xfrm>
              <a:off x="6082715" y="4131377"/>
              <a:ext cx="1617431" cy="926468"/>
            </a:xfrm>
            <a:prstGeom prst="roundRect">
              <a:avLst>
                <a:gd name="adj" fmla="val 17731"/>
              </a:avLst>
            </a:prstGeom>
            <a:gradFill flip="none" rotWithShape="1">
              <a:gsLst>
                <a:gs pos="0">
                  <a:srgbClr val="F3CA35"/>
                </a:gs>
                <a:gs pos="100000">
                  <a:srgbClr val="DF8530"/>
                </a:gs>
              </a:gsLst>
              <a:lin ang="5400000" scaled="0"/>
            </a:gradFill>
            <a:ln w="3175" cap="flat">
              <a:noFill/>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395" name="Afgeronde rechthoek"/>
            <p:cNvSpPr/>
            <p:nvPr/>
          </p:nvSpPr>
          <p:spPr>
            <a:xfrm>
              <a:off x="8496244" y="4131377"/>
              <a:ext cx="1617431" cy="926468"/>
            </a:xfrm>
            <a:prstGeom prst="roundRect">
              <a:avLst>
                <a:gd name="adj" fmla="val 17731"/>
              </a:avLst>
            </a:prstGeom>
            <a:gradFill flip="none" rotWithShape="1">
              <a:gsLst>
                <a:gs pos="0">
                  <a:srgbClr val="F3CA35"/>
                </a:gs>
                <a:gs pos="100000">
                  <a:srgbClr val="DF8530"/>
                </a:gs>
              </a:gsLst>
              <a:lin ang="5400000" scaled="0"/>
            </a:gradFill>
            <a:ln w="3175" cap="flat">
              <a:noFill/>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396" name="Afgeronde rechthoek"/>
            <p:cNvSpPr/>
            <p:nvPr/>
          </p:nvSpPr>
          <p:spPr>
            <a:xfrm>
              <a:off x="10640160" y="5760101"/>
              <a:ext cx="1617431" cy="926467"/>
            </a:xfrm>
            <a:prstGeom prst="roundRect">
              <a:avLst>
                <a:gd name="adj" fmla="val 17731"/>
              </a:avLst>
            </a:prstGeom>
            <a:gradFill flip="none" rotWithShape="1">
              <a:gsLst>
                <a:gs pos="0">
                  <a:srgbClr val="F3CA35"/>
                </a:gs>
                <a:gs pos="100000">
                  <a:srgbClr val="DF8530"/>
                </a:gs>
              </a:gsLst>
              <a:lin ang="5400000" scaled="0"/>
            </a:gradFill>
            <a:ln w="3175" cap="flat">
              <a:noFill/>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397" name="✖️"/>
            <p:cNvSpPr/>
            <p:nvPr/>
          </p:nvSpPr>
          <p:spPr>
            <a:xfrm>
              <a:off x="12952644" y="5691739"/>
              <a:ext cx="1063192" cy="1063192"/>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3800" b="1">
                  <a:solidFill>
                    <a:srgbClr val="FFFFFF"/>
                  </a:solidFill>
                  <a:latin typeface="+mn-lt"/>
                  <a:ea typeface="+mn-ea"/>
                  <a:cs typeface="+mn-cs"/>
                  <a:sym typeface="Helvetica"/>
                </a:defRPr>
              </a:lvl1pPr>
            </a:lstStyle>
            <a:p>
              <a:r>
                <a:t>✖️</a:t>
              </a:r>
            </a:p>
          </p:txBody>
        </p:sp>
        <p:sp>
          <p:nvSpPr>
            <p:cNvPr id="1398" name="✖️"/>
            <p:cNvSpPr/>
            <p:nvPr/>
          </p:nvSpPr>
          <p:spPr>
            <a:xfrm>
              <a:off x="12952644" y="2360696"/>
              <a:ext cx="1063192" cy="1063192"/>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3800" b="1">
                  <a:solidFill>
                    <a:srgbClr val="FFFFFF"/>
                  </a:solidFill>
                  <a:latin typeface="+mn-lt"/>
                  <a:ea typeface="+mn-ea"/>
                  <a:cs typeface="+mn-cs"/>
                  <a:sym typeface="Helvetica"/>
                </a:defRPr>
              </a:lvl1pPr>
            </a:lstStyle>
            <a:p>
              <a:r>
                <a:t>✖️</a:t>
              </a:r>
            </a:p>
          </p:txBody>
        </p:sp>
        <p:sp>
          <p:nvSpPr>
            <p:cNvPr id="1399" name="Lijn"/>
            <p:cNvSpPr/>
            <p:nvPr/>
          </p:nvSpPr>
          <p:spPr>
            <a:xfrm>
              <a:off x="5245980" y="926410"/>
              <a:ext cx="3442109"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00" name="Lijn"/>
            <p:cNvSpPr/>
            <p:nvPr/>
          </p:nvSpPr>
          <p:spPr>
            <a:xfrm>
              <a:off x="10053108" y="926410"/>
              <a:ext cx="6374374"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01" name="Lijn"/>
            <p:cNvSpPr/>
            <p:nvPr/>
          </p:nvSpPr>
          <p:spPr>
            <a:xfrm>
              <a:off x="0" y="6223334"/>
              <a:ext cx="10554986"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02" name="Lijn"/>
            <p:cNvSpPr/>
            <p:nvPr/>
          </p:nvSpPr>
          <p:spPr>
            <a:xfrm>
              <a:off x="12342766" y="6223334"/>
              <a:ext cx="519471"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03" name="Lijn"/>
            <p:cNvSpPr/>
            <p:nvPr/>
          </p:nvSpPr>
          <p:spPr>
            <a:xfrm>
              <a:off x="14106244" y="6223334"/>
              <a:ext cx="2321763"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32" name="Verbindingslijn"/>
            <p:cNvSpPr/>
            <p:nvPr/>
          </p:nvSpPr>
          <p:spPr>
            <a:xfrm>
              <a:off x="3433120" y="5169976"/>
              <a:ext cx="1075397" cy="1046575"/>
            </a:xfrm>
            <a:custGeom>
              <a:avLst/>
              <a:gdLst/>
              <a:ahLst/>
              <a:cxnLst>
                <a:cxn ang="0">
                  <a:pos x="wd2" y="hd2"/>
                </a:cxn>
                <a:cxn ang="5400000">
                  <a:pos x="wd2" y="hd2"/>
                </a:cxn>
                <a:cxn ang="10800000">
                  <a:pos x="wd2" y="hd2"/>
                </a:cxn>
                <a:cxn ang="16200000">
                  <a:pos x="wd2" y="hd2"/>
                </a:cxn>
              </a:cxnLst>
              <a:rect l="0" t="0" r="r" b="b"/>
              <a:pathLst>
                <a:path w="20132" h="21600" extrusionOk="0">
                  <a:moveTo>
                    <a:pt x="19860" y="0"/>
                  </a:moveTo>
                  <a:cubicBezTo>
                    <a:pt x="21600" y="12814"/>
                    <a:pt x="14980" y="20014"/>
                    <a:pt x="0" y="21600"/>
                  </a:cubicBezTo>
                </a:path>
              </a:pathLst>
            </a:custGeom>
            <a:noFill/>
            <a:ln w="50800" cap="flat">
              <a:solidFill>
                <a:srgbClr val="5E5E5E"/>
              </a:solidFill>
              <a:prstDash val="solid"/>
              <a:miter lim="400000"/>
              <a:headEnd type="stealth" w="med" len="med"/>
            </a:ln>
            <a:effectLst/>
          </p:spPr>
          <p:txBody>
            <a:bodyPr/>
            <a:lstStyle/>
            <a:p>
              <a:endParaRPr/>
            </a:p>
          </p:txBody>
        </p:sp>
        <p:sp>
          <p:nvSpPr>
            <p:cNvPr id="1433" name="Verbindingslijn"/>
            <p:cNvSpPr/>
            <p:nvPr/>
          </p:nvSpPr>
          <p:spPr>
            <a:xfrm>
              <a:off x="5843354" y="5169976"/>
              <a:ext cx="1075397" cy="1046575"/>
            </a:xfrm>
            <a:custGeom>
              <a:avLst/>
              <a:gdLst/>
              <a:ahLst/>
              <a:cxnLst>
                <a:cxn ang="0">
                  <a:pos x="wd2" y="hd2"/>
                </a:cxn>
                <a:cxn ang="5400000">
                  <a:pos x="wd2" y="hd2"/>
                </a:cxn>
                <a:cxn ang="10800000">
                  <a:pos x="wd2" y="hd2"/>
                </a:cxn>
                <a:cxn ang="16200000">
                  <a:pos x="wd2" y="hd2"/>
                </a:cxn>
              </a:cxnLst>
              <a:rect l="0" t="0" r="r" b="b"/>
              <a:pathLst>
                <a:path w="20132" h="21600" extrusionOk="0">
                  <a:moveTo>
                    <a:pt x="19860" y="0"/>
                  </a:moveTo>
                  <a:cubicBezTo>
                    <a:pt x="21600" y="12814"/>
                    <a:pt x="14980" y="20014"/>
                    <a:pt x="0" y="21600"/>
                  </a:cubicBezTo>
                </a:path>
              </a:pathLst>
            </a:custGeom>
            <a:noFill/>
            <a:ln w="50800" cap="flat">
              <a:solidFill>
                <a:srgbClr val="5E5E5E"/>
              </a:solidFill>
              <a:prstDash val="solid"/>
              <a:miter lim="400000"/>
              <a:headEnd type="stealth" w="med" len="med"/>
            </a:ln>
            <a:effectLst/>
          </p:spPr>
          <p:txBody>
            <a:bodyPr/>
            <a:lstStyle/>
            <a:p>
              <a:endParaRPr/>
            </a:p>
          </p:txBody>
        </p:sp>
        <p:sp>
          <p:nvSpPr>
            <p:cNvPr id="1434" name="Verbindingslijn"/>
            <p:cNvSpPr/>
            <p:nvPr/>
          </p:nvSpPr>
          <p:spPr>
            <a:xfrm>
              <a:off x="8253588" y="5169976"/>
              <a:ext cx="1075397" cy="1046575"/>
            </a:xfrm>
            <a:custGeom>
              <a:avLst/>
              <a:gdLst/>
              <a:ahLst/>
              <a:cxnLst>
                <a:cxn ang="0">
                  <a:pos x="wd2" y="hd2"/>
                </a:cxn>
                <a:cxn ang="5400000">
                  <a:pos x="wd2" y="hd2"/>
                </a:cxn>
                <a:cxn ang="10800000">
                  <a:pos x="wd2" y="hd2"/>
                </a:cxn>
                <a:cxn ang="16200000">
                  <a:pos x="wd2" y="hd2"/>
                </a:cxn>
              </a:cxnLst>
              <a:rect l="0" t="0" r="r" b="b"/>
              <a:pathLst>
                <a:path w="20132" h="21600" extrusionOk="0">
                  <a:moveTo>
                    <a:pt x="19860" y="0"/>
                  </a:moveTo>
                  <a:cubicBezTo>
                    <a:pt x="21600" y="12814"/>
                    <a:pt x="14980" y="20014"/>
                    <a:pt x="0" y="21600"/>
                  </a:cubicBezTo>
                </a:path>
              </a:pathLst>
            </a:custGeom>
            <a:noFill/>
            <a:ln w="50800" cap="flat">
              <a:solidFill>
                <a:srgbClr val="5E5E5E"/>
              </a:solidFill>
              <a:prstDash val="solid"/>
              <a:miter lim="400000"/>
              <a:headEnd type="stealth" w="med" len="med"/>
            </a:ln>
            <a:effectLst/>
          </p:spPr>
          <p:txBody>
            <a:bodyPr/>
            <a:lstStyle/>
            <a:p>
              <a:endParaRPr/>
            </a:p>
          </p:txBody>
        </p:sp>
        <p:sp>
          <p:nvSpPr>
            <p:cNvPr id="1435" name="Verbindingslijn"/>
            <p:cNvSpPr/>
            <p:nvPr/>
          </p:nvSpPr>
          <p:spPr>
            <a:xfrm>
              <a:off x="6853069" y="2872941"/>
              <a:ext cx="1919048" cy="12201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95" y="7358"/>
                    <a:pt x="8095" y="158"/>
                    <a:pt x="21600" y="0"/>
                  </a:cubicBezTo>
                </a:path>
              </a:pathLst>
            </a:custGeom>
            <a:noFill/>
            <a:ln w="50800" cap="flat">
              <a:solidFill>
                <a:srgbClr val="5E5E5E"/>
              </a:solidFill>
              <a:prstDash val="solid"/>
              <a:miter lim="400000"/>
              <a:tailEnd type="stealth" w="med" len="med"/>
            </a:ln>
            <a:effectLst/>
          </p:spPr>
          <p:txBody>
            <a:bodyPr/>
            <a:lstStyle/>
            <a:p>
              <a:endParaRPr/>
            </a:p>
          </p:txBody>
        </p:sp>
        <p:sp>
          <p:nvSpPr>
            <p:cNvPr id="1408" name="Lijn"/>
            <p:cNvSpPr/>
            <p:nvPr/>
          </p:nvSpPr>
          <p:spPr>
            <a:xfrm flipV="1">
              <a:off x="9304958" y="1556606"/>
              <a:ext cx="1" cy="70549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09" name="Lijn"/>
            <p:cNvSpPr/>
            <p:nvPr/>
          </p:nvSpPr>
          <p:spPr>
            <a:xfrm flipV="1">
              <a:off x="4477900" y="1552722"/>
              <a:ext cx="1" cy="2469826"/>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36" name="Verbindingslijn"/>
            <p:cNvSpPr/>
            <p:nvPr/>
          </p:nvSpPr>
          <p:spPr>
            <a:xfrm>
              <a:off x="12442939" y="930563"/>
              <a:ext cx="1124777" cy="1434951"/>
            </a:xfrm>
            <a:custGeom>
              <a:avLst/>
              <a:gdLst/>
              <a:ahLst/>
              <a:cxnLst>
                <a:cxn ang="0">
                  <a:pos x="wd2" y="hd2"/>
                </a:cxn>
                <a:cxn ang="5400000">
                  <a:pos x="wd2" y="hd2"/>
                </a:cxn>
                <a:cxn ang="10800000">
                  <a:pos x="wd2" y="hd2"/>
                </a:cxn>
                <a:cxn ang="16200000">
                  <a:pos x="wd2" y="hd2"/>
                </a:cxn>
              </a:cxnLst>
              <a:rect l="0" t="0" r="r" b="b"/>
              <a:pathLst>
                <a:path w="21272" h="21600" extrusionOk="0">
                  <a:moveTo>
                    <a:pt x="21260" y="21600"/>
                  </a:moveTo>
                  <a:cubicBezTo>
                    <a:pt x="21600" y="11453"/>
                    <a:pt x="14513" y="4253"/>
                    <a:pt x="0" y="0"/>
                  </a:cubicBezTo>
                </a:path>
              </a:pathLst>
            </a:custGeom>
            <a:noFill/>
            <a:ln w="50800" cap="flat">
              <a:solidFill>
                <a:srgbClr val="5E5E5E"/>
              </a:solidFill>
              <a:prstDash val="solid"/>
              <a:miter lim="400000"/>
              <a:headEnd type="stealth" w="med" len="med"/>
            </a:ln>
            <a:effectLst/>
          </p:spPr>
          <p:txBody>
            <a:bodyPr/>
            <a:lstStyle/>
            <a:p>
              <a:endParaRPr/>
            </a:p>
          </p:txBody>
        </p:sp>
        <p:sp>
          <p:nvSpPr>
            <p:cNvPr id="1411" name="Lijn"/>
            <p:cNvSpPr/>
            <p:nvPr/>
          </p:nvSpPr>
          <p:spPr>
            <a:xfrm>
              <a:off x="13497002" y="3494161"/>
              <a:ext cx="1" cy="2098793"/>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37" name="Verbindingslijn"/>
            <p:cNvSpPr/>
            <p:nvPr/>
          </p:nvSpPr>
          <p:spPr>
            <a:xfrm>
              <a:off x="246717" y="6225901"/>
              <a:ext cx="2465627" cy="1216389"/>
            </a:xfrm>
            <a:custGeom>
              <a:avLst/>
              <a:gdLst/>
              <a:ahLst/>
              <a:cxnLst>
                <a:cxn ang="0">
                  <a:pos x="wd2" y="hd2"/>
                </a:cxn>
                <a:cxn ang="5400000">
                  <a:pos x="wd2" y="hd2"/>
                </a:cxn>
                <a:cxn ang="10800000">
                  <a:pos x="wd2" y="hd2"/>
                </a:cxn>
                <a:cxn ang="16200000">
                  <a:pos x="wd2" y="hd2"/>
                </a:cxn>
              </a:cxnLst>
              <a:rect l="0" t="0" r="r" b="b"/>
              <a:pathLst>
                <a:path w="20846" h="20528" extrusionOk="0">
                  <a:moveTo>
                    <a:pt x="65" y="20528"/>
                  </a:moveTo>
                  <a:cubicBezTo>
                    <a:pt x="-754" y="5725"/>
                    <a:pt x="6173" y="-1072"/>
                    <a:pt x="20846" y="137"/>
                  </a:cubicBezTo>
                </a:path>
              </a:pathLst>
            </a:custGeom>
            <a:noFill/>
            <a:ln w="50800" cap="flat">
              <a:solidFill>
                <a:srgbClr val="5E5E5E"/>
              </a:solidFill>
              <a:prstDash val="solid"/>
              <a:miter lim="400000"/>
            </a:ln>
            <a:effectLst/>
          </p:spPr>
          <p:txBody>
            <a:bodyPr/>
            <a:lstStyle/>
            <a:p>
              <a:endParaRPr/>
            </a:p>
          </p:txBody>
        </p:sp>
        <mc:AlternateContent xmlns:mc="http://schemas.openxmlformats.org/markup-compatibility/2006">
          <mc:Choice xmlns:a14="http://schemas.microsoft.com/office/drawing/2010/main" Requires="a14">
            <p:sp>
              <p:nvSpPr>
                <p:cNvPr id="1413" name="Vergelijking"/>
                <p:cNvSpPr txBox="1"/>
                <p:nvPr/>
              </p:nvSpPr>
              <p:spPr>
                <a:xfrm>
                  <a:off x="117949" y="289253"/>
                  <a:ext cx="903526" cy="47037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5300">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𝑐</m:t>
                            </m:r>
                          </m:e>
                          <m:sub>
                            <m:r>
                              <a:rPr sz="5300" i="1">
                                <a:solidFill>
                                  <a:srgbClr val="000000"/>
                                </a:solidFill>
                                <a:latin typeface="Cambria Math" panose="02040503050406030204" pitchFamily="18" charset="0"/>
                              </a:rPr>
                              <m:t>𝑡</m:t>
                            </m:r>
                            <m:r>
                              <a:rPr sz="5300" i="1">
                                <a:solidFill>
                                  <a:srgbClr val="000000"/>
                                </a:solidFill>
                                <a:latin typeface="Cambria Math" panose="02040503050406030204" pitchFamily="18" charset="0"/>
                              </a:rPr>
                              <m:t>−1</m:t>
                            </m:r>
                          </m:sub>
                        </m:sSub>
                      </m:oMath>
                    </m:oMathPara>
                  </a14:m>
                  <a:endParaRPr sz="5300"/>
                </a:p>
              </p:txBody>
            </p:sp>
          </mc:Choice>
          <mc:Fallback>
            <p:sp>
              <p:nvSpPr>
                <p:cNvPr id="1413" name="Vergelijking"/>
                <p:cNvSpPr txBox="1">
                  <a:spLocks noRot="1" noChangeAspect="1" noMove="1" noResize="1" noEditPoints="1" noAdjustHandles="1" noChangeArrowheads="1" noChangeShapeType="1" noTextEdit="1"/>
                </p:cNvSpPr>
                <p:nvPr/>
              </p:nvSpPr>
              <p:spPr>
                <a:xfrm>
                  <a:off x="117949" y="289253"/>
                  <a:ext cx="903526" cy="470370"/>
                </a:xfrm>
                <a:prstGeom prst="rect">
                  <a:avLst/>
                </a:prstGeom>
                <a:blipFill>
                  <a:blip r:embed="rId2"/>
                  <a:stretch>
                    <a:fillRect l="-18056" r="-45833" b="-102632"/>
                  </a:stretch>
                </a:blipFill>
                <a:ln w="12700" cap="flat">
                  <a:noFill/>
                  <a:miter lim="400000"/>
                </a:ln>
                <a:effectLst/>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414" name="Vergelijking"/>
                <p:cNvSpPr txBox="1"/>
                <p:nvPr/>
              </p:nvSpPr>
              <p:spPr>
                <a:xfrm>
                  <a:off x="117949" y="5472249"/>
                  <a:ext cx="948624" cy="63326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5300">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h</m:t>
                            </m:r>
                          </m:e>
                          <m:sub>
                            <m:r>
                              <a:rPr sz="5300" i="1">
                                <a:solidFill>
                                  <a:srgbClr val="000000"/>
                                </a:solidFill>
                                <a:latin typeface="Cambria Math" panose="02040503050406030204" pitchFamily="18" charset="0"/>
                              </a:rPr>
                              <m:t>𝑡</m:t>
                            </m:r>
                            <m:r>
                              <a:rPr sz="5300" i="1">
                                <a:solidFill>
                                  <a:srgbClr val="000000"/>
                                </a:solidFill>
                                <a:latin typeface="Cambria Math" panose="02040503050406030204" pitchFamily="18" charset="0"/>
                              </a:rPr>
                              <m:t>−1</m:t>
                            </m:r>
                          </m:sub>
                        </m:sSub>
                      </m:oMath>
                    </m:oMathPara>
                  </a14:m>
                  <a:endParaRPr sz="5300"/>
                </a:p>
              </p:txBody>
            </p:sp>
          </mc:Choice>
          <mc:Fallback>
            <p:sp>
              <p:nvSpPr>
                <p:cNvPr id="1414" name="Vergelijking"/>
                <p:cNvSpPr txBox="1">
                  <a:spLocks noRot="1" noChangeAspect="1" noMove="1" noResize="1" noEditPoints="1" noAdjustHandles="1" noChangeArrowheads="1" noChangeShapeType="1" noTextEdit="1"/>
                </p:cNvSpPr>
                <p:nvPr/>
              </p:nvSpPr>
              <p:spPr>
                <a:xfrm>
                  <a:off x="117949" y="5472249"/>
                  <a:ext cx="948624" cy="633260"/>
                </a:xfrm>
                <a:prstGeom prst="rect">
                  <a:avLst/>
                </a:prstGeom>
                <a:blipFill>
                  <a:blip r:embed="rId3"/>
                  <a:stretch>
                    <a:fillRect l="-25000" r="-46053" b="-52941"/>
                  </a:stretch>
                </a:blipFill>
                <a:ln w="12700" cap="flat">
                  <a:noFill/>
                  <a:miter lim="400000"/>
                </a:ln>
                <a:effectLst/>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415" name="Vergelijking"/>
                <p:cNvSpPr txBox="1"/>
                <p:nvPr/>
              </p:nvSpPr>
              <p:spPr>
                <a:xfrm>
                  <a:off x="95510" y="7770129"/>
                  <a:ext cx="434841" cy="47037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5300">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𝑥</m:t>
                            </m:r>
                          </m:e>
                          <m:sub>
                            <m:r>
                              <a:rPr sz="5300" i="1">
                                <a:solidFill>
                                  <a:srgbClr val="000000"/>
                                </a:solidFill>
                                <a:latin typeface="Cambria Math" panose="02040503050406030204" pitchFamily="18" charset="0"/>
                              </a:rPr>
                              <m:t>𝑡</m:t>
                            </m:r>
                          </m:sub>
                        </m:sSub>
                      </m:oMath>
                    </m:oMathPara>
                  </a14:m>
                  <a:endParaRPr sz="5300"/>
                </a:p>
              </p:txBody>
            </p:sp>
          </mc:Choice>
          <mc:Fallback>
            <p:sp>
              <p:nvSpPr>
                <p:cNvPr id="1415" name="Vergelijking"/>
                <p:cNvSpPr txBox="1">
                  <a:spLocks noRot="1" noChangeAspect="1" noMove="1" noResize="1" noEditPoints="1" noAdjustHandles="1" noChangeArrowheads="1" noChangeShapeType="1" noTextEdit="1"/>
                </p:cNvSpPr>
                <p:nvPr/>
              </p:nvSpPr>
              <p:spPr>
                <a:xfrm>
                  <a:off x="95510" y="7770129"/>
                  <a:ext cx="434841" cy="470370"/>
                </a:xfrm>
                <a:prstGeom prst="rect">
                  <a:avLst/>
                </a:prstGeom>
                <a:blipFill>
                  <a:blip r:embed="rId4"/>
                  <a:stretch>
                    <a:fillRect l="-37143" r="-65714" b="-105263"/>
                  </a:stretch>
                </a:blipFill>
                <a:ln w="12700" cap="flat">
                  <a:noFill/>
                  <a:miter lim="400000"/>
                </a:ln>
                <a:effectLst/>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416" name="Vergelijking"/>
                <p:cNvSpPr txBox="1"/>
                <p:nvPr/>
              </p:nvSpPr>
              <p:spPr>
                <a:xfrm>
                  <a:off x="4261544" y="4458358"/>
                  <a:ext cx="339244" cy="295492"/>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5300" i="1">
                            <a:solidFill>
                              <a:srgbClr val="000000"/>
                            </a:solidFill>
                            <a:latin typeface="Cambria Math" panose="02040503050406030204" pitchFamily="18" charset="0"/>
                          </a:rPr>
                          <m:t>𝜎</m:t>
                        </m:r>
                      </m:oMath>
                    </m:oMathPara>
                  </a14:m>
                  <a:endParaRPr sz="5300"/>
                </a:p>
              </p:txBody>
            </p:sp>
          </mc:Choice>
          <mc:Fallback>
            <p:sp>
              <p:nvSpPr>
                <p:cNvPr id="1416" name="Vergelijking"/>
                <p:cNvSpPr txBox="1">
                  <a:spLocks noRot="1" noChangeAspect="1" noMove="1" noResize="1" noEditPoints="1" noAdjustHandles="1" noChangeArrowheads="1" noChangeShapeType="1" noTextEdit="1"/>
                </p:cNvSpPr>
                <p:nvPr/>
              </p:nvSpPr>
              <p:spPr>
                <a:xfrm>
                  <a:off x="4261544" y="4458358"/>
                  <a:ext cx="339244" cy="295492"/>
                </a:xfrm>
                <a:prstGeom prst="rect">
                  <a:avLst/>
                </a:prstGeom>
                <a:blipFill>
                  <a:blip r:embed="rId5"/>
                  <a:stretch>
                    <a:fillRect l="-42857" r="-60714" b="-175000"/>
                  </a:stretch>
                </a:blipFill>
                <a:ln w="12700" cap="flat">
                  <a:noFill/>
                  <a:miter lim="400000"/>
                </a:ln>
                <a:effectLst/>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417" name="Vergelijking"/>
                <p:cNvSpPr txBox="1"/>
                <p:nvPr/>
              </p:nvSpPr>
              <p:spPr>
                <a:xfrm>
                  <a:off x="6722638" y="4458358"/>
                  <a:ext cx="339243" cy="295492"/>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5300" i="1">
                            <a:solidFill>
                              <a:srgbClr val="000000"/>
                            </a:solidFill>
                            <a:latin typeface="Cambria Math" panose="02040503050406030204" pitchFamily="18" charset="0"/>
                          </a:rPr>
                          <m:t>𝜎</m:t>
                        </m:r>
                      </m:oMath>
                    </m:oMathPara>
                  </a14:m>
                  <a:endParaRPr sz="5300"/>
                </a:p>
              </p:txBody>
            </p:sp>
          </mc:Choice>
          <mc:Fallback>
            <p:sp>
              <p:nvSpPr>
                <p:cNvPr id="1417" name="Vergelijking"/>
                <p:cNvSpPr txBox="1">
                  <a:spLocks noRot="1" noChangeAspect="1" noMove="1" noResize="1" noEditPoints="1" noAdjustHandles="1" noChangeArrowheads="1" noChangeShapeType="1" noTextEdit="1"/>
                </p:cNvSpPr>
                <p:nvPr/>
              </p:nvSpPr>
              <p:spPr>
                <a:xfrm>
                  <a:off x="6722638" y="4458358"/>
                  <a:ext cx="339243" cy="295492"/>
                </a:xfrm>
                <a:prstGeom prst="rect">
                  <a:avLst/>
                </a:prstGeom>
                <a:blipFill>
                  <a:blip r:embed="rId6"/>
                  <a:stretch>
                    <a:fillRect l="-46429" r="-60714" b="-175000"/>
                  </a:stretch>
                </a:blipFill>
                <a:ln w="12700" cap="flat">
                  <a:noFill/>
                  <a:miter lim="400000"/>
                </a:ln>
                <a:effectLst/>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418" name="Vergelijking"/>
                <p:cNvSpPr txBox="1"/>
                <p:nvPr/>
              </p:nvSpPr>
              <p:spPr>
                <a:xfrm>
                  <a:off x="8873184" y="4420293"/>
                  <a:ext cx="873253" cy="352553"/>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4000" i="1">
                            <a:solidFill>
                              <a:srgbClr val="000000"/>
                            </a:solidFill>
                            <a:latin typeface="Cambria Math" panose="02040503050406030204" pitchFamily="18" charset="0"/>
                          </a:rPr>
                          <m:t>𝑡𝑎𝑛h</m:t>
                        </m:r>
                      </m:oMath>
                    </m:oMathPara>
                  </a14:m>
                  <a:endParaRPr sz="4000"/>
                </a:p>
              </p:txBody>
            </p:sp>
          </mc:Choice>
          <mc:Fallback>
            <p:sp>
              <p:nvSpPr>
                <p:cNvPr id="1418" name="Vergelijking"/>
                <p:cNvSpPr txBox="1">
                  <a:spLocks noRot="1" noChangeAspect="1" noMove="1" noResize="1" noEditPoints="1" noAdjustHandles="1" noChangeArrowheads="1" noChangeShapeType="1" noTextEdit="1"/>
                </p:cNvSpPr>
                <p:nvPr/>
              </p:nvSpPr>
              <p:spPr>
                <a:xfrm>
                  <a:off x="8873184" y="4420293"/>
                  <a:ext cx="873253" cy="352553"/>
                </a:xfrm>
                <a:prstGeom prst="rect">
                  <a:avLst/>
                </a:prstGeom>
                <a:blipFill>
                  <a:blip r:embed="rId7"/>
                  <a:stretch>
                    <a:fillRect l="-21739" r="-42029" b="-86207"/>
                  </a:stretch>
                </a:blipFill>
                <a:ln w="12700" cap="flat">
                  <a:noFill/>
                  <a:miter lim="400000"/>
                </a:ln>
                <a:effectLst/>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419" name="Vergelijking"/>
                <p:cNvSpPr txBox="1"/>
                <p:nvPr/>
              </p:nvSpPr>
              <p:spPr>
                <a:xfrm>
                  <a:off x="11280083" y="6076311"/>
                  <a:ext cx="339243" cy="295492"/>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5300" i="1">
                            <a:solidFill>
                              <a:srgbClr val="000000"/>
                            </a:solidFill>
                            <a:latin typeface="Cambria Math" panose="02040503050406030204" pitchFamily="18" charset="0"/>
                          </a:rPr>
                          <m:t>𝜎</m:t>
                        </m:r>
                      </m:oMath>
                    </m:oMathPara>
                  </a14:m>
                  <a:endParaRPr sz="5300"/>
                </a:p>
              </p:txBody>
            </p:sp>
          </mc:Choice>
          <mc:Fallback>
            <p:sp>
              <p:nvSpPr>
                <p:cNvPr id="1419" name="Vergelijking"/>
                <p:cNvSpPr txBox="1">
                  <a:spLocks noRot="1" noChangeAspect="1" noMove="1" noResize="1" noEditPoints="1" noAdjustHandles="1" noChangeArrowheads="1" noChangeShapeType="1" noTextEdit="1"/>
                </p:cNvSpPr>
                <p:nvPr/>
              </p:nvSpPr>
              <p:spPr>
                <a:xfrm>
                  <a:off x="11280083" y="6076311"/>
                  <a:ext cx="339243" cy="295492"/>
                </a:xfrm>
                <a:prstGeom prst="rect">
                  <a:avLst/>
                </a:prstGeom>
                <a:blipFill>
                  <a:blip r:embed="rId8"/>
                  <a:stretch>
                    <a:fillRect l="-46429" r="-60714" b="-164000"/>
                  </a:stretch>
                </a:blipFill>
                <a:ln w="12700" cap="flat">
                  <a:noFill/>
                  <a:miter lim="400000"/>
                </a:ln>
                <a:effectLst/>
              </p:spPr>
              <p:txBody>
                <a:bodyPr/>
                <a:lstStyle/>
                <a:p>
                  <a:r>
                    <a:rPr lang="nl-NL">
                      <a:noFill/>
                    </a:rPr>
                    <a:t> </a:t>
                  </a:r>
                </a:p>
              </p:txBody>
            </p:sp>
          </mc:Fallback>
        </mc:AlternateContent>
        <p:grpSp>
          <p:nvGrpSpPr>
            <p:cNvPr id="1422" name="Groepeer"/>
            <p:cNvGrpSpPr/>
            <p:nvPr/>
          </p:nvGrpSpPr>
          <p:grpSpPr>
            <a:xfrm>
              <a:off x="14652553" y="3117089"/>
              <a:ext cx="1046575" cy="3099462"/>
              <a:chOff x="0" y="0"/>
              <a:chExt cx="1046574" cy="3099460"/>
            </a:xfrm>
          </p:grpSpPr>
          <p:sp>
            <p:nvSpPr>
              <p:cNvPr id="1438" name="Verbindingslijn"/>
              <p:cNvSpPr/>
              <p:nvPr/>
            </p:nvSpPr>
            <p:spPr>
              <a:xfrm>
                <a:off x="0" y="2052886"/>
                <a:ext cx="1046575" cy="104657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10" y="12649"/>
                      <a:pt x="13410" y="19849"/>
                      <a:pt x="0" y="21600"/>
                    </a:cubicBezTo>
                  </a:path>
                </a:pathLst>
              </a:custGeom>
              <a:noFill/>
              <a:ln w="50800" cap="flat">
                <a:solidFill>
                  <a:srgbClr val="5E5E5E"/>
                </a:solidFill>
                <a:prstDash val="solid"/>
                <a:miter lim="400000"/>
              </a:ln>
              <a:effectLst/>
            </p:spPr>
            <p:txBody>
              <a:bodyPr/>
              <a:lstStyle/>
              <a:p>
                <a:endParaRPr/>
              </a:p>
            </p:txBody>
          </p:sp>
          <p:sp>
            <p:nvSpPr>
              <p:cNvPr id="1421" name="Lijn"/>
              <p:cNvSpPr/>
              <p:nvPr/>
            </p:nvSpPr>
            <p:spPr>
              <a:xfrm flipV="1">
                <a:off x="1044547" y="0"/>
                <a:ext cx="1" cy="2098793"/>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mc:AlternateContent xmlns:mc="http://schemas.openxmlformats.org/markup-compatibility/2006">
          <mc:Choice xmlns:a14="http://schemas.microsoft.com/office/drawing/2010/main" Requires="a14">
            <p:sp>
              <p:nvSpPr>
                <p:cNvPr id="1423" name="Vergelijking"/>
                <p:cNvSpPr txBox="1"/>
                <p:nvPr/>
              </p:nvSpPr>
              <p:spPr>
                <a:xfrm>
                  <a:off x="16330610" y="5472249"/>
                  <a:ext cx="441572" cy="63326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5300">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h</m:t>
                            </m:r>
                          </m:e>
                          <m:sub>
                            <m:r>
                              <a:rPr sz="5300" i="1">
                                <a:solidFill>
                                  <a:srgbClr val="000000"/>
                                </a:solidFill>
                                <a:latin typeface="Cambria Math" panose="02040503050406030204" pitchFamily="18" charset="0"/>
                              </a:rPr>
                              <m:t>𝑡</m:t>
                            </m:r>
                          </m:sub>
                        </m:sSub>
                      </m:oMath>
                    </m:oMathPara>
                  </a14:m>
                  <a:endParaRPr sz="5300"/>
                </a:p>
              </p:txBody>
            </p:sp>
          </mc:Choice>
          <mc:Fallback>
            <p:sp>
              <p:nvSpPr>
                <p:cNvPr id="1423" name="Vergelijking"/>
                <p:cNvSpPr txBox="1">
                  <a:spLocks noRot="1" noChangeAspect="1" noMove="1" noResize="1" noEditPoints="1" noAdjustHandles="1" noChangeArrowheads="1" noChangeShapeType="1" noTextEdit="1"/>
                </p:cNvSpPr>
                <p:nvPr/>
              </p:nvSpPr>
              <p:spPr>
                <a:xfrm>
                  <a:off x="16330610" y="5472249"/>
                  <a:ext cx="441572" cy="633260"/>
                </a:xfrm>
                <a:prstGeom prst="rect">
                  <a:avLst/>
                </a:prstGeom>
                <a:blipFill>
                  <a:blip r:embed="rId9"/>
                  <a:stretch>
                    <a:fillRect l="-54286" r="-71429" b="-52941"/>
                  </a:stretch>
                </a:blipFill>
                <a:ln w="12700" cap="flat">
                  <a:noFill/>
                  <a:miter lim="400000"/>
                </a:ln>
                <a:effectLst/>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424" name="Vergelijking"/>
                <p:cNvSpPr txBox="1"/>
                <p:nvPr/>
              </p:nvSpPr>
              <p:spPr>
                <a:xfrm>
                  <a:off x="15817254" y="3259791"/>
                  <a:ext cx="441571" cy="63326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5300">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h</m:t>
                            </m:r>
                          </m:e>
                          <m:sub>
                            <m:r>
                              <a:rPr sz="5300" i="1">
                                <a:solidFill>
                                  <a:srgbClr val="000000"/>
                                </a:solidFill>
                                <a:latin typeface="Cambria Math" panose="02040503050406030204" pitchFamily="18" charset="0"/>
                              </a:rPr>
                              <m:t>𝑡</m:t>
                            </m:r>
                          </m:sub>
                        </m:sSub>
                      </m:oMath>
                    </m:oMathPara>
                  </a14:m>
                  <a:endParaRPr sz="5300"/>
                </a:p>
              </p:txBody>
            </p:sp>
          </mc:Choice>
          <mc:Fallback>
            <p:sp>
              <p:nvSpPr>
                <p:cNvPr id="1424" name="Vergelijking"/>
                <p:cNvSpPr txBox="1">
                  <a:spLocks noRot="1" noChangeAspect="1" noMove="1" noResize="1" noEditPoints="1" noAdjustHandles="1" noChangeArrowheads="1" noChangeShapeType="1" noTextEdit="1"/>
                </p:cNvSpPr>
                <p:nvPr/>
              </p:nvSpPr>
              <p:spPr>
                <a:xfrm>
                  <a:off x="15817254" y="3259791"/>
                  <a:ext cx="441571" cy="633260"/>
                </a:xfrm>
                <a:prstGeom prst="rect">
                  <a:avLst/>
                </a:prstGeom>
                <a:blipFill>
                  <a:blip r:embed="rId10"/>
                  <a:stretch>
                    <a:fillRect l="-50000" r="-66667" b="-52941"/>
                  </a:stretch>
                </a:blipFill>
                <a:ln w="12700" cap="flat">
                  <a:noFill/>
                  <a:miter lim="400000"/>
                </a:ln>
                <a:effectLst/>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425" name="Vergelijking"/>
                <p:cNvSpPr txBox="1"/>
                <p:nvPr/>
              </p:nvSpPr>
              <p:spPr>
                <a:xfrm>
                  <a:off x="16100764" y="289253"/>
                  <a:ext cx="396474" cy="47037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5300">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𝑐</m:t>
                            </m:r>
                          </m:e>
                          <m:sub>
                            <m:r>
                              <a:rPr sz="5300" i="1">
                                <a:solidFill>
                                  <a:srgbClr val="000000"/>
                                </a:solidFill>
                                <a:latin typeface="Cambria Math" panose="02040503050406030204" pitchFamily="18" charset="0"/>
                              </a:rPr>
                              <m:t>𝑡</m:t>
                            </m:r>
                          </m:sub>
                        </m:sSub>
                      </m:oMath>
                    </m:oMathPara>
                  </a14:m>
                  <a:endParaRPr sz="5300"/>
                </a:p>
              </p:txBody>
            </p:sp>
          </mc:Choice>
          <mc:Fallback>
            <p:sp>
              <p:nvSpPr>
                <p:cNvPr id="1425" name="Vergelijking"/>
                <p:cNvSpPr txBox="1">
                  <a:spLocks noRot="1" noChangeAspect="1" noMove="1" noResize="1" noEditPoints="1" noAdjustHandles="1" noChangeArrowheads="1" noChangeShapeType="1" noTextEdit="1"/>
                </p:cNvSpPr>
                <p:nvPr/>
              </p:nvSpPr>
              <p:spPr>
                <a:xfrm>
                  <a:off x="16100764" y="289253"/>
                  <a:ext cx="396474" cy="470370"/>
                </a:xfrm>
                <a:prstGeom prst="rect">
                  <a:avLst/>
                </a:prstGeom>
                <a:blipFill>
                  <a:blip r:embed="rId11"/>
                  <a:stretch>
                    <a:fillRect l="-40625" r="-65625" b="-102632"/>
                  </a:stretch>
                </a:blipFill>
                <a:ln w="12700" cap="flat">
                  <a:noFill/>
                  <a:miter lim="400000"/>
                </a:ln>
                <a:effectLst/>
              </p:spPr>
              <p:txBody>
                <a:bodyPr/>
                <a:lstStyle/>
                <a:p>
                  <a:r>
                    <a:rPr lang="nl-NL">
                      <a:noFill/>
                    </a:rPr>
                    <a:t> </a:t>
                  </a:r>
                </a:p>
              </p:txBody>
            </p:sp>
          </mc:Fallback>
        </mc:AlternateContent>
      </p:grpSp>
      <p:sp>
        <p:nvSpPr>
          <p:cNvPr id="1427" name="All this is achieved by means of three gates: a forget gate f[t], an input gate i[t], and an output gate o[t]."/>
          <p:cNvSpPr txBox="1"/>
          <p:nvPr/>
        </p:nvSpPr>
        <p:spPr>
          <a:xfrm>
            <a:off x="528090" y="711204"/>
            <a:ext cx="19412276"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3600">
                <a:latin typeface="+mj-lt"/>
                <a:ea typeface="+mj-ea"/>
                <a:cs typeface="+mj-cs"/>
                <a:sym typeface="Calibri"/>
              </a:defRPr>
            </a:pPr>
            <a:r>
              <a:t>All this is achieved by means of three gates: a forget gate </a:t>
            </a:r>
            <a:r>
              <a:rPr b="1" i="1"/>
              <a:t>f[t]</a:t>
            </a:r>
            <a:r>
              <a:t>, an input gate </a:t>
            </a:r>
            <a:r>
              <a:rPr b="1" i="1"/>
              <a:t>i[t]</a:t>
            </a:r>
            <a:r>
              <a:t>, and an output gate </a:t>
            </a:r>
            <a:r>
              <a:rPr b="1" i="1"/>
              <a:t>o[t]</a:t>
            </a:r>
            <a:r>
              <a:t>.</a:t>
            </a:r>
          </a:p>
        </p:txBody>
      </p:sp>
      <p:sp>
        <p:nvSpPr>
          <p:cNvPr id="1428" name="f[t]"/>
          <p:cNvSpPr txBox="1"/>
          <p:nvPr/>
        </p:nvSpPr>
        <p:spPr>
          <a:xfrm>
            <a:off x="6249812" y="3553549"/>
            <a:ext cx="704216" cy="549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600" b="1" i="1">
                <a:latin typeface="+mj-lt"/>
                <a:ea typeface="+mj-ea"/>
                <a:cs typeface="+mj-cs"/>
                <a:sym typeface="Calibri"/>
              </a:defRPr>
            </a:lvl1pPr>
          </a:lstStyle>
          <a:p>
            <a:pPr>
              <a:defRPr b="0" i="0"/>
            </a:pPr>
            <a:r>
              <a:rPr b="1" i="1"/>
              <a:t>f[t]</a:t>
            </a:r>
          </a:p>
        </p:txBody>
      </p:sp>
      <p:sp>
        <p:nvSpPr>
          <p:cNvPr id="1429" name="i[t]"/>
          <p:cNvSpPr txBox="1"/>
          <p:nvPr/>
        </p:nvSpPr>
        <p:spPr>
          <a:xfrm>
            <a:off x="11575719" y="4369228"/>
            <a:ext cx="671846"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600" b="1" i="1">
                <a:latin typeface="+mj-lt"/>
                <a:ea typeface="+mj-ea"/>
                <a:cs typeface="+mj-cs"/>
                <a:sym typeface="Calibri"/>
              </a:defRPr>
            </a:lvl1pPr>
          </a:lstStyle>
          <a:p>
            <a:r>
              <a:t>i[t]</a:t>
            </a:r>
          </a:p>
        </p:txBody>
      </p:sp>
      <p:sp>
        <p:nvSpPr>
          <p:cNvPr id="1430" name="o[t]"/>
          <p:cNvSpPr txBox="1"/>
          <p:nvPr/>
        </p:nvSpPr>
        <p:spPr>
          <a:xfrm>
            <a:off x="13950787" y="7272087"/>
            <a:ext cx="800656"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600" b="1" i="1">
                <a:latin typeface="+mj-lt"/>
                <a:ea typeface="+mj-ea"/>
                <a:cs typeface="+mj-cs"/>
                <a:sym typeface="Calibri"/>
              </a:defRPr>
            </a:lvl1pPr>
          </a:lstStyle>
          <a:p>
            <a:r>
              <a:t>o[t]</a:t>
            </a:r>
          </a:p>
        </p:txBody>
      </p:sp>
      <p:sp>
        <p:nvSpPr>
          <p:cNvPr id="1431" name="Marinescu 2019, p.119"/>
          <p:cNvSpPr txBox="1"/>
          <p:nvPr/>
        </p:nvSpPr>
        <p:spPr>
          <a:xfrm>
            <a:off x="17285526" y="10704218"/>
            <a:ext cx="2412800"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Marinescu 2019, p.119</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0" name="pasted-movie.png" descr="pasted-movie.png"/>
          <p:cNvPicPr>
            <a:picLocks noChangeAspect="1"/>
          </p:cNvPicPr>
          <p:nvPr/>
        </p:nvPicPr>
        <p:blipFill>
          <a:blip r:embed="rId2"/>
          <a:stretch>
            <a:fillRect/>
          </a:stretch>
        </p:blipFill>
        <p:spPr>
          <a:xfrm>
            <a:off x="1431337" y="2540672"/>
            <a:ext cx="17241426" cy="8620714"/>
          </a:xfrm>
          <a:prstGeom prst="rect">
            <a:avLst/>
          </a:prstGeom>
          <a:ln w="12700">
            <a:miter lim="400000"/>
          </a:ln>
        </p:spPr>
      </p:pic>
      <p:sp>
        <p:nvSpPr>
          <p:cNvPr id="1441" name="Gated Recurrent Unit"/>
          <p:cNvSpPr txBox="1"/>
          <p:nvPr/>
        </p:nvSpPr>
        <p:spPr>
          <a:xfrm>
            <a:off x="1384816" y="364272"/>
            <a:ext cx="17334468"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600" b="1">
                <a:latin typeface="+mj-lt"/>
                <a:ea typeface="+mj-ea"/>
                <a:cs typeface="+mj-cs"/>
                <a:sym typeface="Calibri"/>
              </a:defRPr>
            </a:lvl1pPr>
          </a:lstStyle>
          <a:p>
            <a:r>
              <a:t>Gated Recurrent Unit</a:t>
            </a:r>
          </a:p>
        </p:txBody>
      </p:sp>
      <p:sp>
        <p:nvSpPr>
          <p:cNvPr id="1442" name="Minder complex dan LSTM."/>
          <p:cNvSpPr txBox="1"/>
          <p:nvPr/>
        </p:nvSpPr>
        <p:spPr>
          <a:xfrm>
            <a:off x="1144910" y="1419858"/>
            <a:ext cx="17334468" cy="549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a:latin typeface="+mj-lt"/>
                <a:ea typeface="+mj-ea"/>
                <a:cs typeface="+mj-cs"/>
                <a:sym typeface="Calibri"/>
              </a:defRPr>
            </a:lvl1pPr>
          </a:lstStyle>
          <a:p>
            <a:r>
              <a:t>Minder complex dan LSTM.</a:t>
            </a:r>
          </a:p>
        </p:txBody>
      </p:sp>
      <p:sp>
        <p:nvSpPr>
          <p:cNvPr id="1443" name="(Kyunghyun Cho et al., 2019)"/>
          <p:cNvSpPr txBox="1"/>
          <p:nvPr/>
        </p:nvSpPr>
        <p:spPr>
          <a:xfrm>
            <a:off x="16647664" y="10802076"/>
            <a:ext cx="3077839"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(Kyunghyun Cho et al., 2019)</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5" name="pasted-movie.png" descr="pasted-movie.png"/>
          <p:cNvPicPr>
            <a:picLocks noChangeAspect="1"/>
          </p:cNvPicPr>
          <p:nvPr/>
        </p:nvPicPr>
        <p:blipFill>
          <a:blip r:embed="rId2"/>
          <a:stretch>
            <a:fillRect/>
          </a:stretch>
        </p:blipFill>
        <p:spPr>
          <a:xfrm>
            <a:off x="-94491" y="-55929"/>
            <a:ext cx="20293082" cy="11414858"/>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woordgrootte in het Nederlands"/>
          <p:cNvSpPr txBox="1"/>
          <p:nvPr/>
        </p:nvSpPr>
        <p:spPr>
          <a:xfrm>
            <a:off x="6015702" y="128816"/>
            <a:ext cx="8072696"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woordgrootte in het Nederlands</a:t>
            </a:r>
          </a:p>
        </p:txBody>
      </p:sp>
      <p:pic>
        <p:nvPicPr>
          <p:cNvPr id="931" name="pasted-movie.png" descr="pasted-movie.png"/>
          <p:cNvPicPr>
            <a:picLocks noChangeAspect="1"/>
          </p:cNvPicPr>
          <p:nvPr/>
        </p:nvPicPr>
        <p:blipFill>
          <a:blip r:embed="rId2"/>
          <a:stretch>
            <a:fillRect/>
          </a:stretch>
        </p:blipFill>
        <p:spPr>
          <a:xfrm>
            <a:off x="3339630" y="850433"/>
            <a:ext cx="13678840" cy="9856134"/>
          </a:xfrm>
          <a:prstGeom prst="rect">
            <a:avLst/>
          </a:prstGeom>
          <a:ln w="12700">
            <a:miter lim="400000"/>
          </a:ln>
        </p:spPr>
      </p:pic>
      <p:sp>
        <p:nvSpPr>
          <p:cNvPr id="932" name="https://www.sttmedia.com/characterfrequency-dutch"/>
          <p:cNvSpPr txBox="1"/>
          <p:nvPr/>
        </p:nvSpPr>
        <p:spPr>
          <a:xfrm>
            <a:off x="14628668" y="10833195"/>
            <a:ext cx="5351448"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https://www.sttmedia.com/characterfrequency-dutch</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34" name="w_freqs = list(df['percentage'])…"/>
          <p:cNvSpPr txBox="1"/>
          <p:nvPr/>
        </p:nvSpPr>
        <p:spPr>
          <a:xfrm>
            <a:off x="-124856" y="2260600"/>
            <a:ext cx="20353811" cy="6781800"/>
          </a:xfrm>
          <a:prstGeom prst="rect">
            <a:avLst/>
          </a:prstGeom>
          <a:solidFill>
            <a:srgbClr val="2B2B2B"/>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7800" tIns="177800" rIns="177800" bIns="177800">
            <a:spAutoFit/>
          </a:bodyPr>
          <a:lstStyle/>
          <a:p>
            <a:pPr defTabSz="457200">
              <a:defRPr sz="3000">
                <a:solidFill>
                  <a:srgbClr val="A9B7C6"/>
                </a:solidFill>
                <a:latin typeface="Courier"/>
                <a:ea typeface="Courier"/>
                <a:cs typeface="Courier"/>
                <a:sym typeface="Courier"/>
              </a:defRPr>
            </a:pPr>
            <a:r>
              <a:t>w_freqs = list(df[</a:t>
            </a:r>
            <a:r>
              <a:rPr>
                <a:solidFill>
                  <a:srgbClr val="6A8759"/>
                </a:solidFill>
              </a:rPr>
              <a:t>'percentage'</a:t>
            </a:r>
            <a:r>
              <a:t>])</a:t>
            </a:r>
          </a:p>
          <a:p>
            <a:pPr defTabSz="457200">
              <a:defRPr sz="3000">
                <a:solidFill>
                  <a:srgbClr val="A9B7C6"/>
                </a:solidFill>
                <a:latin typeface="Courier"/>
                <a:ea typeface="Courier"/>
                <a:cs typeface="Courier"/>
                <a:sym typeface="Courier"/>
              </a:defRPr>
            </a:pPr>
            <a:r>
              <a:t>l_freqs = list(ldf[</a:t>
            </a:r>
            <a:r>
              <a:rPr>
                <a:solidFill>
                  <a:srgbClr val="6A8759"/>
                </a:solidFill>
              </a:rPr>
              <a:t>'percentage'</a:t>
            </a:r>
            <a:r>
              <a:t>]/</a:t>
            </a:r>
            <a:r>
              <a:rPr>
                <a:solidFill>
                  <a:srgbClr val="6897BB"/>
                </a:solidFill>
              </a:rPr>
              <a:t>100</a:t>
            </a:r>
            <a:r>
              <a:t>)</a:t>
            </a:r>
          </a:p>
          <a:p>
            <a:pPr defTabSz="457200">
              <a:defRPr sz="3000">
                <a:solidFill>
                  <a:srgbClr val="A9B7C6"/>
                </a:solidFill>
                <a:latin typeface="Courier"/>
                <a:ea typeface="Courier"/>
                <a:cs typeface="Courier"/>
                <a:sym typeface="Courier"/>
              </a:defRPr>
            </a:pPr>
            <a:endParaRPr/>
          </a:p>
          <a:p>
            <a:pPr defTabSz="457200">
              <a:defRPr sz="3000">
                <a:solidFill>
                  <a:srgbClr val="A9B7C6"/>
                </a:solidFill>
                <a:latin typeface="Courier"/>
                <a:ea typeface="Courier"/>
                <a:cs typeface="Courier"/>
                <a:sym typeface="Courier"/>
              </a:defRPr>
            </a:pPr>
            <a:r>
              <a:t>result = </a:t>
            </a:r>
            <a:r>
              <a:rPr>
                <a:solidFill>
                  <a:srgbClr val="6A8759"/>
                </a:solidFill>
              </a:rPr>
              <a:t>''</a:t>
            </a:r>
          </a:p>
          <a:p>
            <a:pPr defTabSz="457200">
              <a:defRPr sz="3000">
                <a:solidFill>
                  <a:srgbClr val="6A8759"/>
                </a:solidFill>
                <a:latin typeface="Courier"/>
                <a:ea typeface="Courier"/>
                <a:cs typeface="Courier"/>
                <a:sym typeface="Courier"/>
              </a:defRPr>
            </a:pPr>
            <a:endParaRPr>
              <a:solidFill>
                <a:srgbClr val="6A8759"/>
              </a:solidFill>
            </a:endParaRPr>
          </a:p>
          <a:p>
            <a:pPr defTabSz="457200">
              <a:defRPr sz="3000">
                <a:solidFill>
                  <a:srgbClr val="808080"/>
                </a:solidFill>
                <a:latin typeface="Courier"/>
                <a:ea typeface="Courier"/>
                <a:cs typeface="Courier"/>
                <a:sym typeface="Courier"/>
              </a:defRPr>
            </a:pPr>
            <a:r>
              <a:t># we maken een stuk tekst van veertig woorden</a:t>
            </a:r>
          </a:p>
          <a:p>
            <a:pPr defTabSz="457200">
              <a:defRPr sz="3000">
                <a:solidFill>
                  <a:srgbClr val="A9B7C6"/>
                </a:solidFill>
                <a:latin typeface="Courier"/>
                <a:ea typeface="Courier"/>
                <a:cs typeface="Courier"/>
                <a:sym typeface="Courier"/>
              </a:defRPr>
            </a:pPr>
            <a:r>
              <a:rPr>
                <a:solidFill>
                  <a:srgbClr val="CC7831"/>
                </a:solidFill>
              </a:rPr>
              <a:t>for </a:t>
            </a:r>
            <a:r>
              <a:t>_ </a:t>
            </a:r>
            <a:r>
              <a:rPr>
                <a:solidFill>
                  <a:srgbClr val="CC7831"/>
                </a:solidFill>
              </a:rPr>
              <a:t>in </a:t>
            </a:r>
            <a:r>
              <a:t>range(</a:t>
            </a:r>
            <a:r>
              <a:rPr>
                <a:solidFill>
                  <a:srgbClr val="6897BB"/>
                </a:solidFill>
              </a:rPr>
              <a:t>40</a:t>
            </a:r>
            <a:r>
              <a:t>):</a:t>
            </a:r>
          </a:p>
          <a:p>
            <a:pPr defTabSz="457200">
              <a:defRPr sz="3000">
                <a:solidFill>
                  <a:srgbClr val="A9B7C6"/>
                </a:solidFill>
                <a:latin typeface="Courier"/>
                <a:ea typeface="Courier"/>
                <a:cs typeface="Courier"/>
                <a:sym typeface="Courier"/>
              </a:defRPr>
            </a:pPr>
            <a:r>
              <a:t>    w_lengte = np.random.choice(np.arange(len(w_freqs))</a:t>
            </a:r>
            <a:r>
              <a:rPr>
                <a:solidFill>
                  <a:srgbClr val="CC7831"/>
                </a:solidFill>
              </a:rPr>
              <a:t>, </a:t>
            </a:r>
            <a:r>
              <a:rPr>
                <a:solidFill>
                  <a:srgbClr val="AA4926"/>
                </a:solidFill>
              </a:rPr>
              <a:t>p</a:t>
            </a:r>
            <a:r>
              <a:t>=w_freqs)</a:t>
            </a:r>
          </a:p>
          <a:p>
            <a:pPr defTabSz="457200">
              <a:defRPr sz="3000">
                <a:solidFill>
                  <a:srgbClr val="A9B7C6"/>
                </a:solidFill>
                <a:latin typeface="Courier"/>
                <a:ea typeface="Courier"/>
                <a:cs typeface="Courier"/>
                <a:sym typeface="Courier"/>
              </a:defRPr>
            </a:pPr>
            <a:r>
              <a:t>    </a:t>
            </a:r>
            <a:r>
              <a:rPr>
                <a:solidFill>
                  <a:srgbClr val="CC7831"/>
                </a:solidFill>
              </a:rPr>
              <a:t>for </a:t>
            </a:r>
            <a:r>
              <a:t>_ </a:t>
            </a:r>
            <a:r>
              <a:rPr>
                <a:solidFill>
                  <a:srgbClr val="CC7831"/>
                </a:solidFill>
              </a:rPr>
              <a:t>in </a:t>
            </a:r>
            <a:r>
              <a:t>range(w_lengte):</a:t>
            </a:r>
          </a:p>
          <a:p>
            <a:pPr defTabSz="457200">
              <a:defRPr sz="3000">
                <a:solidFill>
                  <a:srgbClr val="A9B7C6"/>
                </a:solidFill>
                <a:latin typeface="Courier"/>
                <a:ea typeface="Courier"/>
                <a:cs typeface="Courier"/>
                <a:sym typeface="Courier"/>
              </a:defRPr>
            </a:pPr>
            <a:r>
              <a:t>        result += chr(ord(</a:t>
            </a:r>
            <a:r>
              <a:rPr>
                <a:solidFill>
                  <a:srgbClr val="6A8759"/>
                </a:solidFill>
              </a:rPr>
              <a:t>'a'</a:t>
            </a:r>
            <a:r>
              <a:t>) + np.random.choice(np.arange(</a:t>
            </a:r>
            <a:r>
              <a:rPr>
                <a:solidFill>
                  <a:srgbClr val="6897BB"/>
                </a:solidFill>
              </a:rPr>
              <a:t>26</a:t>
            </a:r>
            <a:r>
              <a:t>)</a:t>
            </a:r>
            <a:r>
              <a:rPr>
                <a:solidFill>
                  <a:srgbClr val="CC7831"/>
                </a:solidFill>
              </a:rPr>
              <a:t>, </a:t>
            </a:r>
            <a:r>
              <a:rPr>
                <a:solidFill>
                  <a:srgbClr val="AA4926"/>
                </a:solidFill>
              </a:rPr>
              <a:t>p</a:t>
            </a:r>
            <a:r>
              <a:t>=l_freqs))</a:t>
            </a:r>
          </a:p>
          <a:p>
            <a:pPr defTabSz="457200">
              <a:defRPr sz="3000">
                <a:solidFill>
                  <a:srgbClr val="A9B7C6"/>
                </a:solidFill>
                <a:latin typeface="Courier"/>
                <a:ea typeface="Courier"/>
                <a:cs typeface="Courier"/>
                <a:sym typeface="Courier"/>
              </a:defRPr>
            </a:pPr>
            <a:r>
              <a:t>    result += </a:t>
            </a:r>
            <a:r>
              <a:rPr>
                <a:solidFill>
                  <a:srgbClr val="6A8759"/>
                </a:solidFill>
              </a:rPr>
              <a:t>' '</a:t>
            </a:r>
          </a:p>
          <a:p>
            <a:pPr defTabSz="457200">
              <a:defRPr sz="3000">
                <a:solidFill>
                  <a:srgbClr val="6A8759"/>
                </a:solidFill>
                <a:latin typeface="Courier"/>
                <a:ea typeface="Courier"/>
                <a:cs typeface="Courier"/>
                <a:sym typeface="Courier"/>
              </a:defRPr>
            </a:pPr>
            <a:endParaRPr>
              <a:solidFill>
                <a:srgbClr val="6A8759"/>
              </a:solidFill>
            </a:endParaRPr>
          </a:p>
          <a:p>
            <a:pPr defTabSz="457200">
              <a:defRPr sz="3000">
                <a:solidFill>
                  <a:srgbClr val="A9B7C6"/>
                </a:solidFill>
                <a:latin typeface="Courier"/>
                <a:ea typeface="Courier"/>
                <a:cs typeface="Courier"/>
                <a:sym typeface="Courier"/>
              </a:defRPr>
            </a:pPr>
            <a:r>
              <a:t>result</a:t>
            </a:r>
          </a:p>
        </p:txBody>
      </p:sp>
      <p:grpSp>
        <p:nvGrpSpPr>
          <p:cNvPr id="937" name="Groepeer"/>
          <p:cNvGrpSpPr/>
          <p:nvPr/>
        </p:nvGrpSpPr>
        <p:grpSpPr>
          <a:xfrm>
            <a:off x="10210799" y="8477250"/>
            <a:ext cx="9539568" cy="1530808"/>
            <a:chOff x="0" y="0"/>
            <a:chExt cx="9539566" cy="1530807"/>
          </a:xfrm>
        </p:grpSpPr>
        <p:pic>
          <p:nvPicPr>
            <p:cNvPr id="935" name="pasted-movie.png" descr="pasted-movie.png"/>
            <p:cNvPicPr>
              <a:picLocks noChangeAspect="1"/>
            </p:cNvPicPr>
            <p:nvPr/>
          </p:nvPicPr>
          <p:blipFill>
            <a:blip r:embed="rId2"/>
            <a:stretch>
              <a:fillRect/>
            </a:stretch>
          </p:blipFill>
          <p:spPr>
            <a:xfrm>
              <a:off x="0" y="0"/>
              <a:ext cx="9537700" cy="1358900"/>
            </a:xfrm>
            <a:prstGeom prst="rect">
              <a:avLst/>
            </a:prstGeom>
            <a:ln w="12700" cap="flat">
              <a:noFill/>
              <a:miter lim="400000"/>
            </a:ln>
            <a:effectLst/>
          </p:spPr>
        </p:pic>
        <p:sp>
          <p:nvSpPr>
            <p:cNvPr id="936" name="(https://numpy.org/doc/stable/reference/random/generated/numpy.random.choice.html)"/>
            <p:cNvSpPr txBox="1"/>
            <p:nvPr/>
          </p:nvSpPr>
          <p:spPr>
            <a:xfrm>
              <a:off x="2911086" y="1250008"/>
              <a:ext cx="6628481" cy="2808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1400">
                  <a:latin typeface="+mj-lt"/>
                  <a:ea typeface="+mj-ea"/>
                  <a:cs typeface="+mj-cs"/>
                  <a:sym typeface="Calibri"/>
                </a:defRPr>
              </a:lvl1pPr>
            </a:lstStyle>
            <a:p>
              <a:r>
                <a:t>(https://numpy.org/doc/stable/reference/random/generated/numpy.random.choice.html)</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evahhose teeoiertneak rdreadgidhs adialdsdlohgsbn egveintuiedj vilejreesliinigaepejithv atree tfnojattea nodtrnnir etesoejmltrhal ztnilsentcr nrsrmeggru dlptr asonebeaoebjeeleimf touhrltmr lntvfeuealge iaeeeavwbl oeerrunvaliawse hrndbaediee heuvt naeeatt"/>
          <p:cNvSpPr txBox="1"/>
          <p:nvPr/>
        </p:nvSpPr>
        <p:spPr>
          <a:xfrm>
            <a:off x="851689" y="4432300"/>
            <a:ext cx="18400722" cy="2438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lnSpc>
                <a:spcPct val="140000"/>
              </a:lnSpc>
              <a:defRPr sz="2400">
                <a:latin typeface="Menlo Regular"/>
                <a:ea typeface="Menlo Regular"/>
                <a:cs typeface="Menlo Regular"/>
                <a:sym typeface="Menlo Regular"/>
              </a:defRPr>
            </a:lvl1pPr>
          </a:lstStyle>
          <a:p>
            <a:r>
              <a:t>evahhose teeoiertneak rdreadgidhs adialdsdlohgsbn egveintuiedj vilejreesliinigaepejithv atree tfnojattea nodtrnnir etesoejmltrhal ztnilsentcr nrsrmeggru dlptr asonebeaoebjeeleimf touhrltmr lntvfeuealge iaeeeavwbl oeerrunvaliawse hrndbaediee heuvt naeeattn dgrnretilm erjsehvpetnmkp eydienee algfi ttpdtsp atpdjed reavn penrkoeee aenogratne dnedetvsns tbidlzidive nkablsehi anaerodt tvpone edednuetltr eoonggt btoaoond dsrnorleeoac ioioeunrsbndnmrh</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Op basis van digrammen"/>
          <p:cNvSpPr txBox="1"/>
          <p:nvPr/>
        </p:nvSpPr>
        <p:spPr>
          <a:xfrm>
            <a:off x="6948407" y="128816"/>
            <a:ext cx="6207285"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4800">
                <a:latin typeface="+mj-lt"/>
                <a:ea typeface="+mj-ea"/>
                <a:cs typeface="+mj-cs"/>
                <a:sym typeface="Calibri"/>
              </a:defRPr>
            </a:pPr>
            <a:r>
              <a:t>Op basis van </a:t>
            </a:r>
            <a:r>
              <a:rPr i="1"/>
              <a:t>digrammen</a:t>
            </a:r>
          </a:p>
        </p:txBody>
      </p:sp>
      <p:sp>
        <p:nvSpPr>
          <p:cNvPr id="942" name="A"/>
          <p:cNvSpPr txBox="1"/>
          <p:nvPr/>
        </p:nvSpPr>
        <p:spPr>
          <a:xfrm>
            <a:off x="5497755" y="21233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a:t>
            </a:r>
          </a:p>
        </p:txBody>
      </p:sp>
      <p:sp>
        <p:nvSpPr>
          <p:cNvPr id="943" name="B"/>
          <p:cNvSpPr txBox="1"/>
          <p:nvPr/>
        </p:nvSpPr>
        <p:spPr>
          <a:xfrm>
            <a:off x="7230035" y="21233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a:t>
            </a:r>
          </a:p>
        </p:txBody>
      </p:sp>
      <p:sp>
        <p:nvSpPr>
          <p:cNvPr id="944" name="C"/>
          <p:cNvSpPr txBox="1"/>
          <p:nvPr/>
        </p:nvSpPr>
        <p:spPr>
          <a:xfrm>
            <a:off x="8962315" y="21233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a:t>
            </a:r>
          </a:p>
        </p:txBody>
      </p:sp>
      <p:sp>
        <p:nvSpPr>
          <p:cNvPr id="945" name="D"/>
          <p:cNvSpPr txBox="1"/>
          <p:nvPr/>
        </p:nvSpPr>
        <p:spPr>
          <a:xfrm>
            <a:off x="10694595" y="21233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D</a:t>
            </a:r>
          </a:p>
        </p:txBody>
      </p:sp>
      <p:sp>
        <p:nvSpPr>
          <p:cNvPr id="946" name="..."/>
          <p:cNvSpPr txBox="1"/>
          <p:nvPr/>
        </p:nvSpPr>
        <p:spPr>
          <a:xfrm>
            <a:off x="12059864" y="2123369"/>
            <a:ext cx="1205172"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t>
            </a:r>
          </a:p>
        </p:txBody>
      </p:sp>
      <p:sp>
        <p:nvSpPr>
          <p:cNvPr id="947" name="Z"/>
          <p:cNvSpPr txBox="1"/>
          <p:nvPr/>
        </p:nvSpPr>
        <p:spPr>
          <a:xfrm>
            <a:off x="14159154" y="21233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a:t>
            </a:r>
          </a:p>
        </p:txBody>
      </p:sp>
      <p:sp>
        <p:nvSpPr>
          <p:cNvPr id="948" name="A"/>
          <p:cNvSpPr txBox="1"/>
          <p:nvPr/>
        </p:nvSpPr>
        <p:spPr>
          <a:xfrm>
            <a:off x="3922955" y="34949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a:t>
            </a:r>
          </a:p>
        </p:txBody>
      </p:sp>
      <p:sp>
        <p:nvSpPr>
          <p:cNvPr id="949" name="B"/>
          <p:cNvSpPr txBox="1"/>
          <p:nvPr/>
        </p:nvSpPr>
        <p:spPr>
          <a:xfrm>
            <a:off x="3922955" y="4976362"/>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a:t>
            </a:r>
          </a:p>
        </p:txBody>
      </p:sp>
      <p:sp>
        <p:nvSpPr>
          <p:cNvPr id="950" name="C"/>
          <p:cNvSpPr txBox="1"/>
          <p:nvPr/>
        </p:nvSpPr>
        <p:spPr>
          <a:xfrm>
            <a:off x="3922955" y="62635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a:t>
            </a:r>
          </a:p>
        </p:txBody>
      </p:sp>
      <p:sp>
        <p:nvSpPr>
          <p:cNvPr id="951" name="..."/>
          <p:cNvSpPr txBox="1"/>
          <p:nvPr/>
        </p:nvSpPr>
        <p:spPr>
          <a:xfrm>
            <a:off x="3555945" y="7711369"/>
            <a:ext cx="120517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t>
            </a:r>
          </a:p>
        </p:txBody>
      </p:sp>
      <p:sp>
        <p:nvSpPr>
          <p:cNvPr id="952" name="Z"/>
          <p:cNvSpPr txBox="1"/>
          <p:nvPr/>
        </p:nvSpPr>
        <p:spPr>
          <a:xfrm>
            <a:off x="3922955" y="91591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a:t>
            </a:r>
          </a:p>
        </p:txBody>
      </p:sp>
      <p:sp>
        <p:nvSpPr>
          <p:cNvPr id="953" name="AA"/>
          <p:cNvSpPr txBox="1"/>
          <p:nvPr/>
        </p:nvSpPr>
        <p:spPr>
          <a:xfrm>
            <a:off x="5615865" y="34949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AA</a:t>
            </a:r>
          </a:p>
        </p:txBody>
      </p:sp>
      <p:sp>
        <p:nvSpPr>
          <p:cNvPr id="954" name="AB"/>
          <p:cNvSpPr txBox="1"/>
          <p:nvPr/>
        </p:nvSpPr>
        <p:spPr>
          <a:xfrm>
            <a:off x="7308775" y="34949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AB</a:t>
            </a:r>
          </a:p>
        </p:txBody>
      </p:sp>
      <p:sp>
        <p:nvSpPr>
          <p:cNvPr id="955" name="AC"/>
          <p:cNvSpPr txBox="1"/>
          <p:nvPr/>
        </p:nvSpPr>
        <p:spPr>
          <a:xfrm>
            <a:off x="9001685" y="34949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AC</a:t>
            </a:r>
          </a:p>
        </p:txBody>
      </p:sp>
      <p:sp>
        <p:nvSpPr>
          <p:cNvPr id="956" name="AD"/>
          <p:cNvSpPr txBox="1"/>
          <p:nvPr/>
        </p:nvSpPr>
        <p:spPr>
          <a:xfrm>
            <a:off x="10694595" y="34949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AD</a:t>
            </a:r>
          </a:p>
        </p:txBody>
      </p:sp>
      <p:sp>
        <p:nvSpPr>
          <p:cNvPr id="957" name="AZ"/>
          <p:cNvSpPr txBox="1"/>
          <p:nvPr/>
        </p:nvSpPr>
        <p:spPr>
          <a:xfrm>
            <a:off x="13975650" y="3494969"/>
            <a:ext cx="838162"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AZ</a:t>
            </a:r>
          </a:p>
        </p:txBody>
      </p:sp>
      <p:sp>
        <p:nvSpPr>
          <p:cNvPr id="958" name="BA"/>
          <p:cNvSpPr txBox="1"/>
          <p:nvPr/>
        </p:nvSpPr>
        <p:spPr>
          <a:xfrm>
            <a:off x="5615865" y="4976362"/>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BA</a:t>
            </a:r>
          </a:p>
        </p:txBody>
      </p:sp>
      <p:sp>
        <p:nvSpPr>
          <p:cNvPr id="959" name="BB"/>
          <p:cNvSpPr txBox="1"/>
          <p:nvPr/>
        </p:nvSpPr>
        <p:spPr>
          <a:xfrm>
            <a:off x="7308775" y="4976362"/>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BB</a:t>
            </a:r>
          </a:p>
        </p:txBody>
      </p:sp>
      <p:sp>
        <p:nvSpPr>
          <p:cNvPr id="960" name="BC"/>
          <p:cNvSpPr txBox="1"/>
          <p:nvPr/>
        </p:nvSpPr>
        <p:spPr>
          <a:xfrm>
            <a:off x="9001685" y="4976362"/>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BC</a:t>
            </a:r>
          </a:p>
        </p:txBody>
      </p:sp>
      <p:sp>
        <p:nvSpPr>
          <p:cNvPr id="961" name="BD"/>
          <p:cNvSpPr txBox="1"/>
          <p:nvPr/>
        </p:nvSpPr>
        <p:spPr>
          <a:xfrm>
            <a:off x="10694595" y="4976362"/>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BD</a:t>
            </a:r>
          </a:p>
        </p:txBody>
      </p:sp>
      <p:sp>
        <p:nvSpPr>
          <p:cNvPr id="962" name="BZ"/>
          <p:cNvSpPr txBox="1"/>
          <p:nvPr/>
        </p:nvSpPr>
        <p:spPr>
          <a:xfrm>
            <a:off x="14080414" y="4879269"/>
            <a:ext cx="838162"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BZ</a:t>
            </a:r>
          </a:p>
        </p:txBody>
      </p:sp>
      <p:sp>
        <p:nvSpPr>
          <p:cNvPr id="963" name="CA"/>
          <p:cNvSpPr txBox="1"/>
          <p:nvPr/>
        </p:nvSpPr>
        <p:spPr>
          <a:xfrm>
            <a:off x="5615865" y="62635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CA</a:t>
            </a:r>
          </a:p>
        </p:txBody>
      </p:sp>
      <p:sp>
        <p:nvSpPr>
          <p:cNvPr id="964" name="CB"/>
          <p:cNvSpPr txBox="1"/>
          <p:nvPr/>
        </p:nvSpPr>
        <p:spPr>
          <a:xfrm>
            <a:off x="7308775" y="62635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CB</a:t>
            </a:r>
          </a:p>
        </p:txBody>
      </p:sp>
      <p:sp>
        <p:nvSpPr>
          <p:cNvPr id="965" name="CC"/>
          <p:cNvSpPr txBox="1"/>
          <p:nvPr/>
        </p:nvSpPr>
        <p:spPr>
          <a:xfrm>
            <a:off x="9001685" y="62635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CC</a:t>
            </a:r>
          </a:p>
        </p:txBody>
      </p:sp>
      <p:sp>
        <p:nvSpPr>
          <p:cNvPr id="966" name="CD"/>
          <p:cNvSpPr txBox="1"/>
          <p:nvPr/>
        </p:nvSpPr>
        <p:spPr>
          <a:xfrm>
            <a:off x="10694595" y="62635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CD</a:t>
            </a:r>
          </a:p>
        </p:txBody>
      </p:sp>
      <p:sp>
        <p:nvSpPr>
          <p:cNvPr id="967" name="CZ"/>
          <p:cNvSpPr txBox="1"/>
          <p:nvPr/>
        </p:nvSpPr>
        <p:spPr>
          <a:xfrm>
            <a:off x="14080414" y="6263569"/>
            <a:ext cx="838162"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CZ</a:t>
            </a:r>
          </a:p>
        </p:txBody>
      </p:sp>
      <p:sp>
        <p:nvSpPr>
          <p:cNvPr id="968" name="ZA"/>
          <p:cNvSpPr txBox="1"/>
          <p:nvPr/>
        </p:nvSpPr>
        <p:spPr>
          <a:xfrm>
            <a:off x="5615865" y="91591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ZA</a:t>
            </a:r>
          </a:p>
        </p:txBody>
      </p:sp>
      <p:sp>
        <p:nvSpPr>
          <p:cNvPr id="969" name="ZB"/>
          <p:cNvSpPr txBox="1"/>
          <p:nvPr/>
        </p:nvSpPr>
        <p:spPr>
          <a:xfrm>
            <a:off x="7308775" y="91591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ZB</a:t>
            </a:r>
          </a:p>
        </p:txBody>
      </p:sp>
      <p:sp>
        <p:nvSpPr>
          <p:cNvPr id="970" name="ZC"/>
          <p:cNvSpPr txBox="1"/>
          <p:nvPr/>
        </p:nvSpPr>
        <p:spPr>
          <a:xfrm>
            <a:off x="9001685" y="91591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ZC</a:t>
            </a:r>
          </a:p>
        </p:txBody>
      </p:sp>
      <p:sp>
        <p:nvSpPr>
          <p:cNvPr id="971" name="ZD"/>
          <p:cNvSpPr txBox="1"/>
          <p:nvPr/>
        </p:nvSpPr>
        <p:spPr>
          <a:xfrm>
            <a:off x="10694595" y="91591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ZD</a:t>
            </a:r>
          </a:p>
        </p:txBody>
      </p:sp>
      <p:sp>
        <p:nvSpPr>
          <p:cNvPr id="972" name="ZZ"/>
          <p:cNvSpPr txBox="1"/>
          <p:nvPr/>
        </p:nvSpPr>
        <p:spPr>
          <a:xfrm>
            <a:off x="14080414" y="9032169"/>
            <a:ext cx="838162"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ZZ</a:t>
            </a:r>
          </a:p>
        </p:txBody>
      </p:sp>
      <p:sp>
        <p:nvSpPr>
          <p:cNvPr id="973" name="Lijn"/>
          <p:cNvSpPr/>
          <p:nvPr/>
        </p:nvSpPr>
        <p:spPr>
          <a:xfrm>
            <a:off x="3489641" y="3210489"/>
            <a:ext cx="12475334" cy="1"/>
          </a:xfrm>
          <a:prstGeom prst="line">
            <a:avLst/>
          </a:prstGeom>
          <a:ln w="25400">
            <a:solidFill>
              <a:schemeClr val="accent1"/>
            </a:solidFill>
          </a:ln>
        </p:spPr>
        <p:txBody>
          <a:bodyPr lIns="45719" rIns="45719"/>
          <a:lstStyle/>
          <a:p>
            <a:endParaRPr/>
          </a:p>
        </p:txBody>
      </p:sp>
      <p:sp>
        <p:nvSpPr>
          <p:cNvPr id="974" name="Lijn"/>
          <p:cNvSpPr/>
          <p:nvPr/>
        </p:nvSpPr>
        <p:spPr>
          <a:xfrm flipV="1">
            <a:off x="4980181" y="1892188"/>
            <a:ext cx="1" cy="8504002"/>
          </a:xfrm>
          <a:prstGeom prst="line">
            <a:avLst/>
          </a:prstGeom>
          <a:ln w="25400">
            <a:solidFill>
              <a:schemeClr val="accent1"/>
            </a:solidFill>
          </a:ln>
        </p:spPr>
        <p:txBody>
          <a:bodyPr lIns="45719" rIns="45719"/>
          <a:lstStyle/>
          <a:p>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6" name="pasted-movie.png" descr="pasted-movie.png"/>
          <p:cNvPicPr>
            <a:picLocks noChangeAspect="1"/>
          </p:cNvPicPr>
          <p:nvPr/>
        </p:nvPicPr>
        <p:blipFill>
          <a:blip r:embed="rId2"/>
          <a:stretch>
            <a:fillRect/>
          </a:stretch>
        </p:blipFill>
        <p:spPr>
          <a:xfrm>
            <a:off x="965669" y="2798067"/>
            <a:ext cx="8368362" cy="5706866"/>
          </a:xfrm>
          <a:prstGeom prst="rect">
            <a:avLst/>
          </a:prstGeom>
          <a:ln w="12700">
            <a:miter lim="400000"/>
          </a:ln>
        </p:spPr>
      </p:pic>
      <p:sp>
        <p:nvSpPr>
          <p:cNvPr id="977" name="Nederlandse digrammen"/>
          <p:cNvSpPr txBox="1"/>
          <p:nvPr/>
        </p:nvSpPr>
        <p:spPr>
          <a:xfrm>
            <a:off x="6939180" y="128816"/>
            <a:ext cx="6225740"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Nederlandse digrammen</a:t>
            </a:r>
          </a:p>
        </p:txBody>
      </p:sp>
      <p:pic>
        <p:nvPicPr>
          <p:cNvPr id="978" name="pasted-movie.png" descr="pasted-movie.png"/>
          <p:cNvPicPr>
            <a:picLocks noChangeAspect="1"/>
          </p:cNvPicPr>
          <p:nvPr/>
        </p:nvPicPr>
        <p:blipFill>
          <a:blip r:embed="rId3"/>
          <a:stretch>
            <a:fillRect/>
          </a:stretch>
        </p:blipFill>
        <p:spPr>
          <a:xfrm>
            <a:off x="11243364" y="1138039"/>
            <a:ext cx="7777372" cy="9026922"/>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 name="deangemp iejawoorelro alkewestriietereds tond bbendeanza enomenet ik geienonu ekenpelutabe ineeti prllopooha geap oedale nkinenwaveus olzoerie etdtgear aadeuiziod viitonno ti bieglaonletsta beftaodeziui enlftrseellisi inreesatieitalbedihe stjnitil dodeee"/>
          <p:cNvSpPr txBox="1"/>
          <p:nvPr/>
        </p:nvSpPr>
        <p:spPr>
          <a:xfrm>
            <a:off x="851689" y="4432300"/>
            <a:ext cx="18400722" cy="2438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lnSpc>
                <a:spcPct val="140000"/>
              </a:lnSpc>
              <a:defRPr sz="2400">
                <a:latin typeface="Menlo Regular"/>
                <a:ea typeface="Menlo Regular"/>
                <a:cs typeface="Menlo Regular"/>
                <a:sym typeface="Menlo Regular"/>
              </a:defRPr>
            </a:lvl1pPr>
          </a:lstStyle>
          <a:p>
            <a:r>
              <a:t>deangemp iejawoorelro alkewestriietereds tond bbendeanza enomenet ik geienonu ekenpelutabe ineeti prllopooha geap oedale nkinenwaveus olzoerie etdtgear aadeuiziod viitonno ti bieglaonletsta beftaodeziui enlftrseellisi inreesatieitalbedihe stjnitil dodeee oeritejler epvede enonuu hewigechrdel etgeoouiin iegeou jcanrore keineepm enoobios areeseeiijak ljtkdoagetaaer keedinukgeas tsrdvekemershi lgthrgaatrdu geklelmstevren</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DEC437"/>
      </a:accent1>
      <a:accent2>
        <a:srgbClr val="9CC489"/>
      </a:accent2>
      <a:accent3>
        <a:srgbClr val="B1CEDE"/>
      </a:accent3>
      <a:accent4>
        <a:srgbClr val="C4C6B1"/>
      </a:accent4>
      <a:accent5>
        <a:srgbClr val="E0B6CE"/>
      </a:accent5>
      <a:accent6>
        <a:srgbClr val="628C5F"/>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DEC437"/>
      </a:accent1>
      <a:accent2>
        <a:srgbClr val="9CC489"/>
      </a:accent2>
      <a:accent3>
        <a:srgbClr val="B1CEDE"/>
      </a:accent3>
      <a:accent4>
        <a:srgbClr val="C4C6B1"/>
      </a:accent4>
      <a:accent5>
        <a:srgbClr val="E0B6CE"/>
      </a:accent5>
      <a:accent6>
        <a:srgbClr val="628C5F"/>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1156</Words>
  <Application>Microsoft Macintosh PowerPoint</Application>
  <PresentationFormat>Aangepast</PresentationFormat>
  <Paragraphs>340</Paragraphs>
  <Slides>33</Slides>
  <Notes>6</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33</vt:i4>
      </vt:variant>
    </vt:vector>
  </HeadingPairs>
  <TitlesOfParts>
    <vt:vector size="38" baseType="lpstr">
      <vt:lpstr>Arial</vt:lpstr>
      <vt:lpstr>Calibri</vt:lpstr>
      <vt:lpstr>Cambria Math</vt:lpstr>
      <vt:lpstr>Helvetica Light</vt:lpstr>
      <vt:lpstr>Office Theme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Roos TE, Erik</cp:lastModifiedBy>
  <cp:revision>1</cp:revision>
  <dcterms:modified xsi:type="dcterms:W3CDTF">2024-10-19T17:20:40Z</dcterms:modified>
</cp:coreProperties>
</file>